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83" r:id="rId2"/>
    <p:sldId id="340" r:id="rId3"/>
    <p:sldId id="323" r:id="rId4"/>
    <p:sldId id="324" r:id="rId5"/>
    <p:sldId id="325" r:id="rId6"/>
    <p:sldId id="327" r:id="rId7"/>
    <p:sldId id="328" r:id="rId8"/>
    <p:sldId id="326" r:id="rId9"/>
    <p:sldId id="329" r:id="rId10"/>
    <p:sldId id="330" r:id="rId11"/>
    <p:sldId id="331" r:id="rId12"/>
    <p:sldId id="332" r:id="rId13"/>
    <p:sldId id="333" r:id="rId14"/>
    <p:sldId id="336" r:id="rId15"/>
    <p:sldId id="337" r:id="rId16"/>
    <p:sldId id="338" r:id="rId17"/>
    <p:sldId id="339" r:id="rId18"/>
    <p:sldId id="352" r:id="rId19"/>
    <p:sldId id="351" r:id="rId20"/>
    <p:sldId id="35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9C92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35DA17-6762-471C-99E4-E3A1360A21B6}" v="7" dt="2022-09-25T02:42:30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6" autoAdjust="0"/>
    <p:restoredTop sz="94660"/>
  </p:normalViewPr>
  <p:slideViewPr>
    <p:cSldViewPr snapToGrid="0">
      <p:cViewPr varScale="1">
        <p:scale>
          <a:sx n="88" d="100"/>
          <a:sy n="88" d="100"/>
        </p:scale>
        <p:origin x="87" y="2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Ding Xiang" userId="5d49a64f78317fbe" providerId="LiveId" clId="{9635DA17-6762-471C-99E4-E3A1360A21B6}"/>
    <pc:docChg chg="custSel addSld modSld sldOrd">
      <pc:chgData name="Cheng Ding Xiang" userId="5d49a64f78317fbe" providerId="LiveId" clId="{9635DA17-6762-471C-99E4-E3A1360A21B6}" dt="2022-09-25T02:45:29.137" v="670" actId="20577"/>
      <pc:docMkLst>
        <pc:docMk/>
      </pc:docMkLst>
      <pc:sldChg chg="modSp mod">
        <pc:chgData name="Cheng Ding Xiang" userId="5d49a64f78317fbe" providerId="LiveId" clId="{9635DA17-6762-471C-99E4-E3A1360A21B6}" dt="2022-09-25T02:33:48.184" v="20" actId="20577"/>
        <pc:sldMkLst>
          <pc:docMk/>
          <pc:sldMk cId="2998263338" sldId="348"/>
        </pc:sldMkLst>
        <pc:spChg chg="mod">
          <ac:chgData name="Cheng Ding Xiang" userId="5d49a64f78317fbe" providerId="LiveId" clId="{9635DA17-6762-471C-99E4-E3A1360A21B6}" dt="2022-09-25T02:33:48.184" v="20" actId="20577"/>
          <ac:spMkLst>
            <pc:docMk/>
            <pc:sldMk cId="2998263338" sldId="348"/>
            <ac:spMk id="3" creationId="{FD7513E9-1635-79CE-DC3C-98BDA09BC212}"/>
          </ac:spMkLst>
        </pc:spChg>
      </pc:sldChg>
      <pc:sldChg chg="modSp new mod ord">
        <pc:chgData name="Cheng Ding Xiang" userId="5d49a64f78317fbe" providerId="LiveId" clId="{9635DA17-6762-471C-99E4-E3A1360A21B6}" dt="2022-09-25T02:45:29.137" v="670" actId="20577"/>
        <pc:sldMkLst>
          <pc:docMk/>
          <pc:sldMk cId="2831146732" sldId="350"/>
        </pc:sldMkLst>
        <pc:spChg chg="mod">
          <ac:chgData name="Cheng Ding Xiang" userId="5d49a64f78317fbe" providerId="LiveId" clId="{9635DA17-6762-471C-99E4-E3A1360A21B6}" dt="2022-09-25T02:44:43.443" v="586" actId="20577"/>
          <ac:spMkLst>
            <pc:docMk/>
            <pc:sldMk cId="2831146732" sldId="350"/>
            <ac:spMk id="2" creationId="{926A1E7D-898B-5F97-B8D1-B7FD8E55FDC5}"/>
          </ac:spMkLst>
        </pc:spChg>
        <pc:spChg chg="mod">
          <ac:chgData name="Cheng Ding Xiang" userId="5d49a64f78317fbe" providerId="LiveId" clId="{9635DA17-6762-471C-99E4-E3A1360A21B6}" dt="2022-09-25T02:45:29.137" v="670" actId="20577"/>
          <ac:spMkLst>
            <pc:docMk/>
            <pc:sldMk cId="2831146732" sldId="350"/>
            <ac:spMk id="3" creationId="{D8037A90-3BD6-494E-8F41-9EFA5BC4E9E2}"/>
          </ac:spMkLst>
        </pc:spChg>
      </pc:sldChg>
      <pc:sldChg chg="addSp modSp new mod">
        <pc:chgData name="Cheng Ding Xiang" userId="5d49a64f78317fbe" providerId="LiveId" clId="{9635DA17-6762-471C-99E4-E3A1360A21B6}" dt="2022-09-25T02:44:48.548" v="588" actId="20577"/>
        <pc:sldMkLst>
          <pc:docMk/>
          <pc:sldMk cId="1354135884" sldId="351"/>
        </pc:sldMkLst>
        <pc:spChg chg="mod">
          <ac:chgData name="Cheng Ding Xiang" userId="5d49a64f78317fbe" providerId="LiveId" clId="{9635DA17-6762-471C-99E4-E3A1360A21B6}" dt="2022-09-25T02:44:48.548" v="588" actId="20577"/>
          <ac:spMkLst>
            <pc:docMk/>
            <pc:sldMk cId="1354135884" sldId="351"/>
            <ac:spMk id="2" creationId="{DAAFE0C0-9F7E-E3A7-179B-9B62F6D32D10}"/>
          </ac:spMkLst>
        </pc:spChg>
        <pc:spChg chg="mod">
          <ac:chgData name="Cheng Ding Xiang" userId="5d49a64f78317fbe" providerId="LiveId" clId="{9635DA17-6762-471C-99E4-E3A1360A21B6}" dt="2022-09-25T02:43:06.909" v="539" actId="20577"/>
          <ac:spMkLst>
            <pc:docMk/>
            <pc:sldMk cId="1354135884" sldId="351"/>
            <ac:spMk id="3" creationId="{125AF20D-0F7B-1CD2-CD09-7C64066D27C3}"/>
          </ac:spMkLst>
        </pc:spChg>
        <pc:picChg chg="add mod">
          <ac:chgData name="Cheng Ding Xiang" userId="5d49a64f78317fbe" providerId="LiveId" clId="{9635DA17-6762-471C-99E4-E3A1360A21B6}" dt="2022-09-25T02:42:30.011" v="390" actId="1076"/>
          <ac:picMkLst>
            <pc:docMk/>
            <pc:sldMk cId="1354135884" sldId="351"/>
            <ac:picMk id="1026" creationId="{7C41BF50-473B-1651-F451-03FA5771D72C}"/>
          </ac:picMkLst>
        </pc:picChg>
      </pc:sldChg>
      <pc:sldChg chg="modSp add mod ord">
        <pc:chgData name="Cheng Ding Xiang" userId="5d49a64f78317fbe" providerId="LiveId" clId="{9635DA17-6762-471C-99E4-E3A1360A21B6}" dt="2022-09-25T02:44:51.160" v="589" actId="20577"/>
        <pc:sldMkLst>
          <pc:docMk/>
          <pc:sldMk cId="1300234138" sldId="352"/>
        </pc:sldMkLst>
        <pc:spChg chg="mod">
          <ac:chgData name="Cheng Ding Xiang" userId="5d49a64f78317fbe" providerId="LiveId" clId="{9635DA17-6762-471C-99E4-E3A1360A21B6}" dt="2022-09-25T02:44:51.160" v="589" actId="20577"/>
          <ac:spMkLst>
            <pc:docMk/>
            <pc:sldMk cId="1300234138" sldId="352"/>
            <ac:spMk id="2" creationId="{DAAFE0C0-9F7E-E3A7-179B-9B62F6D32D10}"/>
          </ac:spMkLst>
        </pc:spChg>
        <pc:spChg chg="mod">
          <ac:chgData name="Cheng Ding Xiang" userId="5d49a64f78317fbe" providerId="LiveId" clId="{9635DA17-6762-471C-99E4-E3A1360A21B6}" dt="2022-09-25T02:44:10.770" v="577" actId="27636"/>
          <ac:spMkLst>
            <pc:docMk/>
            <pc:sldMk cId="1300234138" sldId="352"/>
            <ac:spMk id="3" creationId="{125AF20D-0F7B-1CD2-CD09-7C64066D27C3}"/>
          </ac:spMkLst>
        </pc:spChg>
      </pc:sldChg>
    </pc:docChg>
  </pc:docChgLst>
  <pc:docChgLst>
    <pc:chgData name="Cheng Ding Xiang" userId="5d49a64f78317fbe" providerId="LiveId" clId="{C47258F3-AB9D-4C53-821B-BA2F59A46E8A}"/>
    <pc:docChg chg="undo custSel addSld modSld modMainMaster">
      <pc:chgData name="Cheng Ding Xiang" userId="5d49a64f78317fbe" providerId="LiveId" clId="{C47258F3-AB9D-4C53-821B-BA2F59A46E8A}" dt="2022-08-10T08:52:25.437" v="1452" actId="20577"/>
      <pc:docMkLst>
        <pc:docMk/>
      </pc:docMkLst>
      <pc:sldChg chg="modSp mod">
        <pc:chgData name="Cheng Ding Xiang" userId="5d49a64f78317fbe" providerId="LiveId" clId="{C47258F3-AB9D-4C53-821B-BA2F59A46E8A}" dt="2022-08-10T07:27:09.861" v="134" actId="20577"/>
        <pc:sldMkLst>
          <pc:docMk/>
          <pc:sldMk cId="2949826820" sldId="283"/>
        </pc:sldMkLst>
        <pc:spChg chg="mod">
          <ac:chgData name="Cheng Ding Xiang" userId="5d49a64f78317fbe" providerId="LiveId" clId="{C47258F3-AB9D-4C53-821B-BA2F59A46E8A}" dt="2022-08-04T07:26:57.101" v="1" actId="20577"/>
          <ac:spMkLst>
            <pc:docMk/>
            <pc:sldMk cId="2949826820" sldId="283"/>
            <ac:spMk id="2" creationId="{00000000-0000-0000-0000-000000000000}"/>
          </ac:spMkLst>
        </pc:spChg>
        <pc:spChg chg="mod">
          <ac:chgData name="Cheng Ding Xiang" userId="5d49a64f78317fbe" providerId="LiveId" clId="{C47258F3-AB9D-4C53-821B-BA2F59A46E8A}" dt="2022-08-10T07:27:09.861" v="134" actId="20577"/>
          <ac:spMkLst>
            <pc:docMk/>
            <pc:sldMk cId="2949826820" sldId="283"/>
            <ac:spMk id="4" creationId="{00000000-0000-0000-0000-000000000000}"/>
          </ac:spMkLst>
        </pc:spChg>
        <pc:spChg chg="mod">
          <ac:chgData name="Cheng Ding Xiang" userId="5d49a64f78317fbe" providerId="LiveId" clId="{C47258F3-AB9D-4C53-821B-BA2F59A46E8A}" dt="2022-08-10T06:51:19.145" v="2" actId="20577"/>
          <ac:spMkLst>
            <pc:docMk/>
            <pc:sldMk cId="2949826820" sldId="283"/>
            <ac:spMk id="6" creationId="{00000000-0000-0000-0000-000000000000}"/>
          </ac:spMkLst>
        </pc:spChg>
      </pc:sldChg>
      <pc:sldChg chg="modSp mod">
        <pc:chgData name="Cheng Ding Xiang" userId="5d49a64f78317fbe" providerId="LiveId" clId="{C47258F3-AB9D-4C53-821B-BA2F59A46E8A}" dt="2022-08-10T06:57:47.638" v="46" actId="207"/>
        <pc:sldMkLst>
          <pc:docMk/>
          <pc:sldMk cId="1658041741" sldId="326"/>
        </pc:sldMkLst>
        <pc:spChg chg="mod">
          <ac:chgData name="Cheng Ding Xiang" userId="5d49a64f78317fbe" providerId="LiveId" clId="{C47258F3-AB9D-4C53-821B-BA2F59A46E8A}" dt="2022-08-10T06:57:47.638" v="46" actId="207"/>
          <ac:spMkLst>
            <pc:docMk/>
            <pc:sldMk cId="1658041741" sldId="326"/>
            <ac:spMk id="7" creationId="{1D52A4D5-3C8C-48C7-83A4-0174EA1D8C09}"/>
          </ac:spMkLst>
        </pc:spChg>
      </pc:sldChg>
      <pc:sldChg chg="modSp mod">
        <pc:chgData name="Cheng Ding Xiang" userId="5d49a64f78317fbe" providerId="LiveId" clId="{C47258F3-AB9D-4C53-821B-BA2F59A46E8A}" dt="2022-08-10T06:58:09.394" v="53" actId="20577"/>
        <pc:sldMkLst>
          <pc:docMk/>
          <pc:sldMk cId="2096034445" sldId="329"/>
        </pc:sldMkLst>
        <pc:spChg chg="mod">
          <ac:chgData name="Cheng Ding Xiang" userId="5d49a64f78317fbe" providerId="LiveId" clId="{C47258F3-AB9D-4C53-821B-BA2F59A46E8A}" dt="2022-08-10T06:58:09.394" v="53" actId="20577"/>
          <ac:spMkLst>
            <pc:docMk/>
            <pc:sldMk cId="2096034445" sldId="329"/>
            <ac:spMk id="2" creationId="{8819C5C0-83D4-4DEC-B4A0-89B2157C0B45}"/>
          </ac:spMkLst>
        </pc:spChg>
      </pc:sldChg>
      <pc:sldChg chg="modSp new mod">
        <pc:chgData name="Cheng Ding Xiang" userId="5d49a64f78317fbe" providerId="LiveId" clId="{C47258F3-AB9D-4C53-821B-BA2F59A46E8A}" dt="2022-08-10T06:57:29.779" v="45" actId="20577"/>
        <pc:sldMkLst>
          <pc:docMk/>
          <pc:sldMk cId="3176372259" sldId="340"/>
        </pc:sldMkLst>
        <pc:spChg chg="mod">
          <ac:chgData name="Cheng Ding Xiang" userId="5d49a64f78317fbe" providerId="LiveId" clId="{C47258F3-AB9D-4C53-821B-BA2F59A46E8A}" dt="2022-08-10T06:57:29.779" v="45" actId="20577"/>
          <ac:spMkLst>
            <pc:docMk/>
            <pc:sldMk cId="3176372259" sldId="340"/>
            <ac:spMk id="2" creationId="{DC66190D-36BD-4097-BD5A-7C399146494C}"/>
          </ac:spMkLst>
        </pc:spChg>
      </pc:sldChg>
      <pc:sldChg chg="modSp new mod">
        <pc:chgData name="Cheng Ding Xiang" userId="5d49a64f78317fbe" providerId="LiveId" clId="{C47258F3-AB9D-4C53-821B-BA2F59A46E8A}" dt="2022-08-10T06:58:52.330" v="69" actId="20577"/>
        <pc:sldMkLst>
          <pc:docMk/>
          <pc:sldMk cId="3062996730" sldId="341"/>
        </pc:sldMkLst>
        <pc:spChg chg="mod">
          <ac:chgData name="Cheng Ding Xiang" userId="5d49a64f78317fbe" providerId="LiveId" clId="{C47258F3-AB9D-4C53-821B-BA2F59A46E8A}" dt="2022-08-10T06:58:52.330" v="69" actId="20577"/>
          <ac:spMkLst>
            <pc:docMk/>
            <pc:sldMk cId="3062996730" sldId="341"/>
            <ac:spMk id="2" creationId="{AC1EC929-0AC8-BE68-3ECE-12C75696BE68}"/>
          </ac:spMkLst>
        </pc:spChg>
      </pc:sldChg>
      <pc:sldChg chg="addSp delSp modSp new mod">
        <pc:chgData name="Cheng Ding Xiang" userId="5d49a64f78317fbe" providerId="LiveId" clId="{C47258F3-AB9D-4C53-821B-BA2F59A46E8A}" dt="2022-08-10T07:35:26.966" v="356" actId="20577"/>
        <pc:sldMkLst>
          <pc:docMk/>
          <pc:sldMk cId="274371982" sldId="342"/>
        </pc:sldMkLst>
        <pc:spChg chg="mod">
          <ac:chgData name="Cheng Ding Xiang" userId="5d49a64f78317fbe" providerId="LiveId" clId="{C47258F3-AB9D-4C53-821B-BA2F59A46E8A}" dt="2022-08-10T07:30:56.620" v="316" actId="20577"/>
          <ac:spMkLst>
            <pc:docMk/>
            <pc:sldMk cId="274371982" sldId="342"/>
            <ac:spMk id="2" creationId="{FA47C618-4913-6333-866C-8A6299E8BC89}"/>
          </ac:spMkLst>
        </pc:spChg>
        <pc:spChg chg="mod">
          <ac:chgData name="Cheng Ding Xiang" userId="5d49a64f78317fbe" providerId="LiveId" clId="{C47258F3-AB9D-4C53-821B-BA2F59A46E8A}" dt="2022-08-10T07:35:26.966" v="356" actId="20577"/>
          <ac:spMkLst>
            <pc:docMk/>
            <pc:sldMk cId="274371982" sldId="342"/>
            <ac:spMk id="3" creationId="{72EB4FD2-A7FC-6CE0-3580-AF630921A8C9}"/>
          </ac:spMkLst>
        </pc:spChg>
        <pc:spChg chg="add mod">
          <ac:chgData name="Cheng Ding Xiang" userId="5d49a64f78317fbe" providerId="LiveId" clId="{C47258F3-AB9D-4C53-821B-BA2F59A46E8A}" dt="2022-08-10T07:29:19.766" v="242" actId="404"/>
          <ac:spMkLst>
            <pc:docMk/>
            <pc:sldMk cId="274371982" sldId="342"/>
            <ac:spMk id="6" creationId="{7A50AD14-8D98-9546-29C3-4F13458495A0}"/>
          </ac:spMkLst>
        </pc:spChg>
        <pc:spChg chg="add mod">
          <ac:chgData name="Cheng Ding Xiang" userId="5d49a64f78317fbe" providerId="LiveId" clId="{C47258F3-AB9D-4C53-821B-BA2F59A46E8A}" dt="2022-08-10T07:30:23.972" v="283" actId="20577"/>
          <ac:spMkLst>
            <pc:docMk/>
            <pc:sldMk cId="274371982" sldId="342"/>
            <ac:spMk id="7" creationId="{83DEC79E-9CA6-E51B-9FA6-A80ADB59A705}"/>
          </ac:spMkLst>
        </pc:spChg>
        <pc:spChg chg="add mod">
          <ac:chgData name="Cheng Ding Xiang" userId="5d49a64f78317fbe" providerId="LiveId" clId="{C47258F3-AB9D-4C53-821B-BA2F59A46E8A}" dt="2022-08-10T07:30:18.176" v="271" actId="1076"/>
          <ac:spMkLst>
            <pc:docMk/>
            <pc:sldMk cId="274371982" sldId="342"/>
            <ac:spMk id="9" creationId="{7B7EE0F2-1495-FAE3-8E2C-7077A2B88CC2}"/>
          </ac:spMkLst>
        </pc:spChg>
        <pc:spChg chg="add mod">
          <ac:chgData name="Cheng Ding Xiang" userId="5d49a64f78317fbe" providerId="LiveId" clId="{C47258F3-AB9D-4C53-821B-BA2F59A46E8A}" dt="2022-08-10T07:35:08.727" v="327" actId="1076"/>
          <ac:spMkLst>
            <pc:docMk/>
            <pc:sldMk cId="274371982" sldId="342"/>
            <ac:spMk id="11" creationId="{4E4EE432-3054-891A-8A6B-594E85CF3F3E}"/>
          </ac:spMkLst>
        </pc:spChg>
        <pc:picChg chg="add del mod">
          <ac:chgData name="Cheng Ding Xiang" userId="5d49a64f78317fbe" providerId="LiveId" clId="{C47258F3-AB9D-4C53-821B-BA2F59A46E8A}" dt="2022-08-10T07:34:33.759" v="317" actId="478"/>
          <ac:picMkLst>
            <pc:docMk/>
            <pc:sldMk cId="274371982" sldId="342"/>
            <ac:picMk id="8" creationId="{C87CFE75-9AD8-7DBE-BA8F-293F6D42EB08}"/>
          </ac:picMkLst>
        </pc:picChg>
        <pc:picChg chg="add mod">
          <ac:chgData name="Cheng Ding Xiang" userId="5d49a64f78317fbe" providerId="LiveId" clId="{C47258F3-AB9D-4C53-821B-BA2F59A46E8A}" dt="2022-08-10T07:27:59.151" v="138" actId="1076"/>
          <ac:picMkLst>
            <pc:docMk/>
            <pc:sldMk cId="274371982" sldId="342"/>
            <ac:picMk id="1026" creationId="{48F54DC4-AA4E-4D99-9900-7235285944F3}"/>
          </ac:picMkLst>
        </pc:picChg>
        <pc:picChg chg="add mod">
          <ac:chgData name="Cheng Ding Xiang" userId="5d49a64f78317fbe" providerId="LiveId" clId="{C47258F3-AB9D-4C53-821B-BA2F59A46E8A}" dt="2022-08-10T07:35:11.992" v="328" actId="207"/>
          <ac:picMkLst>
            <pc:docMk/>
            <pc:sldMk cId="274371982" sldId="342"/>
            <ac:picMk id="1028" creationId="{E1037E32-B54A-EF94-2E02-C293B6BD4E6B}"/>
          </ac:picMkLst>
        </pc:picChg>
      </pc:sldChg>
      <pc:sldChg chg="addSp delSp modSp add mod">
        <pc:chgData name="Cheng Ding Xiang" userId="5d49a64f78317fbe" providerId="LiveId" clId="{C47258F3-AB9D-4C53-821B-BA2F59A46E8A}" dt="2022-08-10T07:48:41.763" v="520" actId="14100"/>
        <pc:sldMkLst>
          <pc:docMk/>
          <pc:sldMk cId="3456974641" sldId="343"/>
        </pc:sldMkLst>
        <pc:spChg chg="mod">
          <ac:chgData name="Cheng Ding Xiang" userId="5d49a64f78317fbe" providerId="LiveId" clId="{C47258F3-AB9D-4C53-821B-BA2F59A46E8A}" dt="2022-08-10T07:43:02.339" v="362" actId="20577"/>
          <ac:spMkLst>
            <pc:docMk/>
            <pc:sldMk cId="3456974641" sldId="343"/>
            <ac:spMk id="2" creationId="{FA47C618-4913-6333-866C-8A6299E8BC89}"/>
          </ac:spMkLst>
        </pc:spChg>
        <pc:spChg chg="mod">
          <ac:chgData name="Cheng Ding Xiang" userId="5d49a64f78317fbe" providerId="LiveId" clId="{C47258F3-AB9D-4C53-821B-BA2F59A46E8A}" dt="2022-08-10T07:45:25.670" v="499" actId="20577"/>
          <ac:spMkLst>
            <pc:docMk/>
            <pc:sldMk cId="3456974641" sldId="343"/>
            <ac:spMk id="3" creationId="{72EB4FD2-A7FC-6CE0-3580-AF630921A8C9}"/>
          </ac:spMkLst>
        </pc:spChg>
        <pc:spChg chg="del">
          <ac:chgData name="Cheng Ding Xiang" userId="5d49a64f78317fbe" providerId="LiveId" clId="{C47258F3-AB9D-4C53-821B-BA2F59A46E8A}" dt="2022-08-10T07:44:02.437" v="484" actId="478"/>
          <ac:spMkLst>
            <pc:docMk/>
            <pc:sldMk cId="3456974641" sldId="343"/>
            <ac:spMk id="6" creationId="{7A50AD14-8D98-9546-29C3-4F13458495A0}"/>
          </ac:spMkLst>
        </pc:spChg>
        <pc:spChg chg="mod">
          <ac:chgData name="Cheng Ding Xiang" userId="5d49a64f78317fbe" providerId="LiveId" clId="{C47258F3-AB9D-4C53-821B-BA2F59A46E8A}" dt="2022-08-10T07:47:41.018" v="504" actId="1076"/>
          <ac:spMkLst>
            <pc:docMk/>
            <pc:sldMk cId="3456974641" sldId="343"/>
            <ac:spMk id="7" creationId="{83DEC79E-9CA6-E51B-9FA6-A80ADB59A705}"/>
          </ac:spMkLst>
        </pc:spChg>
        <pc:spChg chg="del">
          <ac:chgData name="Cheng Ding Xiang" userId="5d49a64f78317fbe" providerId="LiveId" clId="{C47258F3-AB9D-4C53-821B-BA2F59A46E8A}" dt="2022-08-10T07:44:00.734" v="483" actId="478"/>
          <ac:spMkLst>
            <pc:docMk/>
            <pc:sldMk cId="3456974641" sldId="343"/>
            <ac:spMk id="9" creationId="{7B7EE0F2-1495-FAE3-8E2C-7077A2B88CC2}"/>
          </ac:spMkLst>
        </pc:spChg>
        <pc:spChg chg="add mod">
          <ac:chgData name="Cheng Ding Xiang" userId="5d49a64f78317fbe" providerId="LiveId" clId="{C47258F3-AB9D-4C53-821B-BA2F59A46E8A}" dt="2022-08-10T07:47:51.125" v="507" actId="1076"/>
          <ac:spMkLst>
            <pc:docMk/>
            <pc:sldMk cId="3456974641" sldId="343"/>
            <ac:spMk id="10" creationId="{F6890CA0-1584-D54A-2788-D4C6AB2EC039}"/>
          </ac:spMkLst>
        </pc:spChg>
        <pc:spChg chg="mod">
          <ac:chgData name="Cheng Ding Xiang" userId="5d49a64f78317fbe" providerId="LiveId" clId="{C47258F3-AB9D-4C53-821B-BA2F59A46E8A}" dt="2022-08-10T07:47:41.018" v="504" actId="1076"/>
          <ac:spMkLst>
            <pc:docMk/>
            <pc:sldMk cId="3456974641" sldId="343"/>
            <ac:spMk id="11" creationId="{4E4EE432-3054-891A-8A6B-594E85CF3F3E}"/>
          </ac:spMkLst>
        </pc:spChg>
        <pc:picChg chg="add mod modCrop">
          <ac:chgData name="Cheng Ding Xiang" userId="5d49a64f78317fbe" providerId="LiveId" clId="{C47258F3-AB9D-4C53-821B-BA2F59A46E8A}" dt="2022-08-10T07:48:05.014" v="511" actId="1076"/>
          <ac:picMkLst>
            <pc:docMk/>
            <pc:sldMk cId="3456974641" sldId="343"/>
            <ac:picMk id="8" creationId="{6B7F9D8E-CEFF-2BF0-847B-143C9858F144}"/>
          </ac:picMkLst>
        </pc:picChg>
        <pc:picChg chg="del">
          <ac:chgData name="Cheng Ding Xiang" userId="5d49a64f78317fbe" providerId="LiveId" clId="{C47258F3-AB9D-4C53-821B-BA2F59A46E8A}" dt="2022-08-10T07:43:58.435" v="482" actId="478"/>
          <ac:picMkLst>
            <pc:docMk/>
            <pc:sldMk cId="3456974641" sldId="343"/>
            <ac:picMk id="1026" creationId="{48F54DC4-AA4E-4D99-9900-7235285944F3}"/>
          </ac:picMkLst>
        </pc:picChg>
        <pc:picChg chg="mod">
          <ac:chgData name="Cheng Ding Xiang" userId="5d49a64f78317fbe" providerId="LiveId" clId="{C47258F3-AB9D-4C53-821B-BA2F59A46E8A}" dt="2022-08-10T07:47:41.018" v="504" actId="1076"/>
          <ac:picMkLst>
            <pc:docMk/>
            <pc:sldMk cId="3456974641" sldId="343"/>
            <ac:picMk id="1028" creationId="{E1037E32-B54A-EF94-2E02-C293B6BD4E6B}"/>
          </ac:picMkLst>
        </pc:picChg>
        <pc:cxnChg chg="add mod">
          <ac:chgData name="Cheng Ding Xiang" userId="5d49a64f78317fbe" providerId="LiveId" clId="{C47258F3-AB9D-4C53-821B-BA2F59A46E8A}" dt="2022-08-10T07:48:34.882" v="519" actId="14100"/>
          <ac:cxnSpMkLst>
            <pc:docMk/>
            <pc:sldMk cId="3456974641" sldId="343"/>
            <ac:cxnSpMk id="13" creationId="{F87EFBE9-A958-526B-CD26-19F7510FC83D}"/>
          </ac:cxnSpMkLst>
        </pc:cxnChg>
        <pc:cxnChg chg="add mod">
          <ac:chgData name="Cheng Ding Xiang" userId="5d49a64f78317fbe" providerId="LiveId" clId="{C47258F3-AB9D-4C53-821B-BA2F59A46E8A}" dt="2022-08-10T07:48:41.763" v="520" actId="14100"/>
          <ac:cxnSpMkLst>
            <pc:docMk/>
            <pc:sldMk cId="3456974641" sldId="343"/>
            <ac:cxnSpMk id="20" creationId="{52088C4C-6420-ACA2-E690-B0C6ED122E2C}"/>
          </ac:cxnSpMkLst>
        </pc:cxnChg>
      </pc:sldChg>
      <pc:sldChg chg="modSp new mod">
        <pc:chgData name="Cheng Ding Xiang" userId="5d49a64f78317fbe" providerId="LiveId" clId="{C47258F3-AB9D-4C53-821B-BA2F59A46E8A}" dt="2022-08-10T07:49:51.294" v="637" actId="20577"/>
        <pc:sldMkLst>
          <pc:docMk/>
          <pc:sldMk cId="1197505289" sldId="344"/>
        </pc:sldMkLst>
        <pc:spChg chg="mod">
          <ac:chgData name="Cheng Ding Xiang" userId="5d49a64f78317fbe" providerId="LiveId" clId="{C47258F3-AB9D-4C53-821B-BA2F59A46E8A}" dt="2022-08-10T07:48:57.962" v="534" actId="20577"/>
          <ac:spMkLst>
            <pc:docMk/>
            <pc:sldMk cId="1197505289" sldId="344"/>
            <ac:spMk id="2" creationId="{B3FA7116-D044-FCE1-DF98-F936794A8BA1}"/>
          </ac:spMkLst>
        </pc:spChg>
        <pc:spChg chg="mod">
          <ac:chgData name="Cheng Ding Xiang" userId="5d49a64f78317fbe" providerId="LiveId" clId="{C47258F3-AB9D-4C53-821B-BA2F59A46E8A}" dt="2022-08-10T07:49:51.294" v="637" actId="20577"/>
          <ac:spMkLst>
            <pc:docMk/>
            <pc:sldMk cId="1197505289" sldId="344"/>
            <ac:spMk id="3" creationId="{2AF5109A-3B32-9EC8-8A1B-C21B626868F3}"/>
          </ac:spMkLst>
        </pc:spChg>
      </pc:sldChg>
      <pc:sldChg chg="addSp delSp modSp new mod">
        <pc:chgData name="Cheng Ding Xiang" userId="5d49a64f78317fbe" providerId="LiveId" clId="{C47258F3-AB9D-4C53-821B-BA2F59A46E8A}" dt="2022-08-10T08:43:53.679" v="823" actId="1076"/>
        <pc:sldMkLst>
          <pc:docMk/>
          <pc:sldMk cId="2175044563" sldId="345"/>
        </pc:sldMkLst>
        <pc:spChg chg="mod">
          <ac:chgData name="Cheng Ding Xiang" userId="5d49a64f78317fbe" providerId="LiveId" clId="{C47258F3-AB9D-4C53-821B-BA2F59A46E8A}" dt="2022-08-10T08:38:02.955" v="757" actId="20577"/>
          <ac:spMkLst>
            <pc:docMk/>
            <pc:sldMk cId="2175044563" sldId="345"/>
            <ac:spMk id="2" creationId="{FD4AF02B-3F69-0C8A-1CD5-B698CDB38CAD}"/>
          </ac:spMkLst>
        </pc:spChg>
        <pc:spChg chg="del mod">
          <ac:chgData name="Cheng Ding Xiang" userId="5d49a64f78317fbe" providerId="LiveId" clId="{C47258F3-AB9D-4C53-821B-BA2F59A46E8A}" dt="2022-08-10T08:35:12.555" v="653" actId="478"/>
          <ac:spMkLst>
            <pc:docMk/>
            <pc:sldMk cId="2175044563" sldId="345"/>
            <ac:spMk id="3" creationId="{D59B1B86-00C7-F696-097B-2CB858C31DD5}"/>
          </ac:spMkLst>
        </pc:spChg>
        <pc:spChg chg="add mod">
          <ac:chgData name="Cheng Ding Xiang" userId="5d49a64f78317fbe" providerId="LiveId" clId="{C47258F3-AB9D-4C53-821B-BA2F59A46E8A}" dt="2022-08-10T08:36:25.305" v="683" actId="1076"/>
          <ac:spMkLst>
            <pc:docMk/>
            <pc:sldMk cId="2175044563" sldId="345"/>
            <ac:spMk id="20" creationId="{B478E622-DD05-A700-C602-C1E5BAC02D0E}"/>
          </ac:spMkLst>
        </pc:spChg>
        <pc:spChg chg="add mod">
          <ac:chgData name="Cheng Ding Xiang" userId="5d49a64f78317fbe" providerId="LiveId" clId="{C47258F3-AB9D-4C53-821B-BA2F59A46E8A}" dt="2022-08-10T08:36:33.839" v="693" actId="20577"/>
          <ac:spMkLst>
            <pc:docMk/>
            <pc:sldMk cId="2175044563" sldId="345"/>
            <ac:spMk id="21" creationId="{19E45B81-B0C0-4A7A-259B-D7A6FB0B853D}"/>
          </ac:spMkLst>
        </pc:spChg>
        <pc:spChg chg="add mod">
          <ac:chgData name="Cheng Ding Xiang" userId="5d49a64f78317fbe" providerId="LiveId" clId="{C47258F3-AB9D-4C53-821B-BA2F59A46E8A}" dt="2022-08-10T08:43:53.679" v="823" actId="1076"/>
          <ac:spMkLst>
            <pc:docMk/>
            <pc:sldMk cId="2175044563" sldId="345"/>
            <ac:spMk id="22" creationId="{BD2C461E-A79F-2E25-304E-DFA17B90CD92}"/>
          </ac:spMkLst>
        </pc:spChg>
        <pc:spChg chg="add mod">
          <ac:chgData name="Cheng Ding Xiang" userId="5d49a64f78317fbe" providerId="LiveId" clId="{C47258F3-AB9D-4C53-821B-BA2F59A46E8A}" dt="2022-08-10T08:36:53.204" v="700" actId="20577"/>
          <ac:spMkLst>
            <pc:docMk/>
            <pc:sldMk cId="2175044563" sldId="345"/>
            <ac:spMk id="23" creationId="{6DE50068-506B-9FE4-01A4-D0AA81BE5006}"/>
          </ac:spMkLst>
        </pc:spChg>
        <pc:spChg chg="add mod">
          <ac:chgData name="Cheng Ding Xiang" userId="5d49a64f78317fbe" providerId="LiveId" clId="{C47258F3-AB9D-4C53-821B-BA2F59A46E8A}" dt="2022-08-10T08:37:24.580" v="704" actId="1076"/>
          <ac:spMkLst>
            <pc:docMk/>
            <pc:sldMk cId="2175044563" sldId="345"/>
            <ac:spMk id="24" creationId="{4C9828D5-DB5D-33AF-2B8D-2D1E5E435F5E}"/>
          </ac:spMkLst>
        </pc:spChg>
        <pc:picChg chg="add mod">
          <ac:chgData name="Cheng Ding Xiang" userId="5d49a64f78317fbe" providerId="LiveId" clId="{C47258F3-AB9D-4C53-821B-BA2F59A46E8A}" dt="2022-08-10T08:36:22.287" v="682" actId="1076"/>
          <ac:picMkLst>
            <pc:docMk/>
            <pc:sldMk cId="2175044563" sldId="345"/>
            <ac:picMk id="6" creationId="{7A3976A4-0D14-253D-324B-EA18441FAB44}"/>
          </ac:picMkLst>
        </pc:picChg>
        <pc:cxnChg chg="add mod">
          <ac:chgData name="Cheng Ding Xiang" userId="5d49a64f78317fbe" providerId="LiveId" clId="{C47258F3-AB9D-4C53-821B-BA2F59A46E8A}" dt="2022-08-10T08:35:51.776" v="661" actId="14100"/>
          <ac:cxnSpMkLst>
            <pc:docMk/>
            <pc:sldMk cId="2175044563" sldId="345"/>
            <ac:cxnSpMk id="8" creationId="{90BCCF0D-7F74-EECF-809E-A1E0F00074FC}"/>
          </ac:cxnSpMkLst>
        </pc:cxnChg>
        <pc:cxnChg chg="add mod">
          <ac:chgData name="Cheng Ding Xiang" userId="5d49a64f78317fbe" providerId="LiveId" clId="{C47258F3-AB9D-4C53-821B-BA2F59A46E8A}" dt="2022-08-10T08:35:32.911" v="657" actId="14100"/>
          <ac:cxnSpMkLst>
            <pc:docMk/>
            <pc:sldMk cId="2175044563" sldId="345"/>
            <ac:cxnSpMk id="12" creationId="{274F4E01-975F-2921-613F-5262C575C60F}"/>
          </ac:cxnSpMkLst>
        </pc:cxnChg>
      </pc:sldChg>
      <pc:sldChg chg="addSp modSp add mod">
        <pc:chgData name="Cheng Ding Xiang" userId="5d49a64f78317fbe" providerId="LiveId" clId="{C47258F3-AB9D-4C53-821B-BA2F59A46E8A}" dt="2022-08-10T08:44:13.228" v="826" actId="207"/>
        <pc:sldMkLst>
          <pc:docMk/>
          <pc:sldMk cId="1871565246" sldId="346"/>
        </pc:sldMkLst>
        <pc:spChg chg="mod">
          <ac:chgData name="Cheng Ding Xiang" userId="5d49a64f78317fbe" providerId="LiveId" clId="{C47258F3-AB9D-4C53-821B-BA2F59A46E8A}" dt="2022-08-10T08:40:01.867" v="772" actId="20577"/>
          <ac:spMkLst>
            <pc:docMk/>
            <pc:sldMk cId="1871565246" sldId="346"/>
            <ac:spMk id="2" creationId="{FD4AF02B-3F69-0C8A-1CD5-B698CDB38CAD}"/>
          </ac:spMkLst>
        </pc:spChg>
        <pc:spChg chg="add mod">
          <ac:chgData name="Cheng Ding Xiang" userId="5d49a64f78317fbe" providerId="LiveId" clId="{C47258F3-AB9D-4C53-821B-BA2F59A46E8A}" dt="2022-08-10T08:44:13.228" v="826" actId="207"/>
          <ac:spMkLst>
            <pc:docMk/>
            <pc:sldMk cId="1871565246" sldId="346"/>
            <ac:spMk id="3" creationId="{965AFD03-7370-A3BB-EC4C-4EA939B81A60}"/>
          </ac:spMkLst>
        </pc:spChg>
        <pc:spChg chg="mod">
          <ac:chgData name="Cheng Ding Xiang" userId="5d49a64f78317fbe" providerId="LiveId" clId="{C47258F3-AB9D-4C53-821B-BA2F59A46E8A}" dt="2022-08-10T08:43:49.923" v="822" actId="1076"/>
          <ac:spMkLst>
            <pc:docMk/>
            <pc:sldMk cId="1871565246" sldId="346"/>
            <ac:spMk id="22" creationId="{BD2C461E-A79F-2E25-304E-DFA17B90CD92}"/>
          </ac:spMkLst>
        </pc:spChg>
        <pc:spChg chg="mod">
          <ac:chgData name="Cheng Ding Xiang" userId="5d49a64f78317fbe" providerId="LiveId" clId="{C47258F3-AB9D-4C53-821B-BA2F59A46E8A}" dt="2022-08-10T08:40:35.833" v="798" actId="1076"/>
          <ac:spMkLst>
            <pc:docMk/>
            <pc:sldMk cId="1871565246" sldId="346"/>
            <ac:spMk id="23" creationId="{6DE50068-506B-9FE4-01A4-D0AA81BE5006}"/>
          </ac:spMkLst>
        </pc:spChg>
      </pc:sldChg>
      <pc:sldChg chg="modSp new mod">
        <pc:chgData name="Cheng Ding Xiang" userId="5d49a64f78317fbe" providerId="LiveId" clId="{C47258F3-AB9D-4C53-821B-BA2F59A46E8A}" dt="2022-08-10T08:43:33.283" v="821" actId="20577"/>
        <pc:sldMkLst>
          <pc:docMk/>
          <pc:sldMk cId="1323841937" sldId="347"/>
        </pc:sldMkLst>
        <pc:spChg chg="mod">
          <ac:chgData name="Cheng Ding Xiang" userId="5d49a64f78317fbe" providerId="LiveId" clId="{C47258F3-AB9D-4C53-821B-BA2F59A46E8A}" dt="2022-08-10T08:40:52.772" v="819" actId="20577"/>
          <ac:spMkLst>
            <pc:docMk/>
            <pc:sldMk cId="1323841937" sldId="347"/>
            <ac:spMk id="2" creationId="{D1D6709A-208B-493A-1BB1-89F78A20E96E}"/>
          </ac:spMkLst>
        </pc:spChg>
        <pc:spChg chg="mod">
          <ac:chgData name="Cheng Ding Xiang" userId="5d49a64f78317fbe" providerId="LiveId" clId="{C47258F3-AB9D-4C53-821B-BA2F59A46E8A}" dt="2022-08-10T08:43:33.283" v="821" actId="20577"/>
          <ac:spMkLst>
            <pc:docMk/>
            <pc:sldMk cId="1323841937" sldId="347"/>
            <ac:spMk id="3" creationId="{E357B9BB-1A95-E54B-A6AD-697EE14166E2}"/>
          </ac:spMkLst>
        </pc:spChg>
      </pc:sldChg>
      <pc:sldChg chg="modSp new mod">
        <pc:chgData name="Cheng Ding Xiang" userId="5d49a64f78317fbe" providerId="LiveId" clId="{C47258F3-AB9D-4C53-821B-BA2F59A46E8A}" dt="2022-08-10T08:51:44.167" v="1443" actId="20577"/>
        <pc:sldMkLst>
          <pc:docMk/>
          <pc:sldMk cId="2998263338" sldId="348"/>
        </pc:sldMkLst>
        <pc:spChg chg="mod">
          <ac:chgData name="Cheng Ding Xiang" userId="5d49a64f78317fbe" providerId="LiveId" clId="{C47258F3-AB9D-4C53-821B-BA2F59A46E8A}" dt="2022-08-10T08:44:37.659" v="841" actId="20577"/>
          <ac:spMkLst>
            <pc:docMk/>
            <pc:sldMk cId="2998263338" sldId="348"/>
            <ac:spMk id="2" creationId="{F6F05B60-83B2-DB38-F8E2-8690B3F8294F}"/>
          </ac:spMkLst>
        </pc:spChg>
        <pc:spChg chg="mod">
          <ac:chgData name="Cheng Ding Xiang" userId="5d49a64f78317fbe" providerId="LiveId" clId="{C47258F3-AB9D-4C53-821B-BA2F59A46E8A}" dt="2022-08-10T08:51:44.167" v="1443" actId="20577"/>
          <ac:spMkLst>
            <pc:docMk/>
            <pc:sldMk cId="2998263338" sldId="348"/>
            <ac:spMk id="3" creationId="{FD7513E9-1635-79CE-DC3C-98BDA09BC212}"/>
          </ac:spMkLst>
        </pc:spChg>
      </pc:sldChg>
      <pc:sldChg chg="addSp delSp modSp add mod setBg">
        <pc:chgData name="Cheng Ding Xiang" userId="5d49a64f78317fbe" providerId="LiveId" clId="{C47258F3-AB9D-4C53-821B-BA2F59A46E8A}" dt="2022-08-10T08:52:25.437" v="1452" actId="20577"/>
        <pc:sldMkLst>
          <pc:docMk/>
          <pc:sldMk cId="4110918113" sldId="349"/>
        </pc:sldMkLst>
        <pc:spChg chg="mod">
          <ac:chgData name="Cheng Ding Xiang" userId="5d49a64f78317fbe" providerId="LiveId" clId="{C47258F3-AB9D-4C53-821B-BA2F59A46E8A}" dt="2022-08-10T08:52:20.553" v="1450" actId="26606"/>
          <ac:spMkLst>
            <pc:docMk/>
            <pc:sldMk cId="4110918113" sldId="349"/>
            <ac:spMk id="2" creationId="{F6F05B60-83B2-DB38-F8E2-8690B3F8294F}"/>
          </ac:spMkLst>
        </pc:spChg>
        <pc:spChg chg="mod">
          <ac:chgData name="Cheng Ding Xiang" userId="5d49a64f78317fbe" providerId="LiveId" clId="{C47258F3-AB9D-4C53-821B-BA2F59A46E8A}" dt="2022-08-10T08:52:25.437" v="1452" actId="20577"/>
          <ac:spMkLst>
            <pc:docMk/>
            <pc:sldMk cId="4110918113" sldId="349"/>
            <ac:spMk id="3" creationId="{FD7513E9-1635-79CE-DC3C-98BDA09BC212}"/>
          </ac:spMkLst>
        </pc:spChg>
        <pc:spChg chg="mod">
          <ac:chgData name="Cheng Ding Xiang" userId="5d49a64f78317fbe" providerId="LiveId" clId="{C47258F3-AB9D-4C53-821B-BA2F59A46E8A}" dt="2022-08-10T08:52:20.553" v="1450" actId="26606"/>
          <ac:spMkLst>
            <pc:docMk/>
            <pc:sldMk cId="4110918113" sldId="349"/>
            <ac:spMk id="4" creationId="{5258FE7B-FA63-7129-C9AF-F5F975F05D5F}"/>
          </ac:spMkLst>
        </pc:spChg>
        <pc:spChg chg="mod">
          <ac:chgData name="Cheng Ding Xiang" userId="5d49a64f78317fbe" providerId="LiveId" clId="{C47258F3-AB9D-4C53-821B-BA2F59A46E8A}" dt="2022-08-10T08:52:20.553" v="1450" actId="26606"/>
          <ac:spMkLst>
            <pc:docMk/>
            <pc:sldMk cId="4110918113" sldId="349"/>
            <ac:spMk id="5" creationId="{451825D1-97F1-9FE8-B2EA-3E8621F2ECE4}"/>
          </ac:spMkLst>
        </pc:spChg>
        <pc:spChg chg="add del">
          <ac:chgData name="Cheng Ding Xiang" userId="5d49a64f78317fbe" providerId="LiveId" clId="{C47258F3-AB9D-4C53-821B-BA2F59A46E8A}" dt="2022-08-10T08:52:20.553" v="1450" actId="26606"/>
          <ac:spMkLst>
            <pc:docMk/>
            <pc:sldMk cId="4110918113" sldId="349"/>
            <ac:spMk id="10" creationId="{3741B58E-3B65-4A01-A276-975AB2CF8A08}"/>
          </ac:spMkLst>
        </pc:spChg>
        <pc:spChg chg="add del">
          <ac:chgData name="Cheng Ding Xiang" userId="5d49a64f78317fbe" providerId="LiveId" clId="{C47258F3-AB9D-4C53-821B-BA2F59A46E8A}" dt="2022-08-10T08:52:15.448" v="1446" actId="26606"/>
          <ac:spMkLst>
            <pc:docMk/>
            <pc:sldMk cId="4110918113" sldId="349"/>
            <ac:spMk id="11" creationId="{990D0034-F768-41E7-85D4-F38C4DE85770}"/>
          </ac:spMkLst>
        </pc:spChg>
        <pc:spChg chg="add del">
          <ac:chgData name="Cheng Ding Xiang" userId="5d49a64f78317fbe" providerId="LiveId" clId="{C47258F3-AB9D-4C53-821B-BA2F59A46E8A}" dt="2022-08-10T08:52:20.553" v="1450" actId="26606"/>
          <ac:spMkLst>
            <pc:docMk/>
            <pc:sldMk cId="4110918113" sldId="349"/>
            <ac:spMk id="12" creationId="{7AAC67C3-831B-4AB1-A259-DFB839CAFAFC}"/>
          </ac:spMkLst>
        </pc:spChg>
        <pc:spChg chg="add del">
          <ac:chgData name="Cheng Ding Xiang" userId="5d49a64f78317fbe" providerId="LiveId" clId="{C47258F3-AB9D-4C53-821B-BA2F59A46E8A}" dt="2022-08-10T08:52:20.553" v="1450" actId="26606"/>
          <ac:spMkLst>
            <pc:docMk/>
            <pc:sldMk cId="4110918113" sldId="349"/>
            <ac:spMk id="14" creationId="{054B3F04-9EAC-45C0-B3CE-0387EEA10A0C}"/>
          </ac:spMkLst>
        </pc:spChg>
        <pc:spChg chg="add del">
          <ac:chgData name="Cheng Ding Xiang" userId="5d49a64f78317fbe" providerId="LiveId" clId="{C47258F3-AB9D-4C53-821B-BA2F59A46E8A}" dt="2022-08-10T08:52:18.914" v="1448" actId="26606"/>
          <ac:spMkLst>
            <pc:docMk/>
            <pc:sldMk cId="4110918113" sldId="349"/>
            <ac:spMk id="15" creationId="{E32D3FD4-6F71-43DF-93B9-87279519C618}"/>
          </ac:spMkLst>
        </pc:spChg>
        <pc:spChg chg="add del">
          <ac:chgData name="Cheng Ding Xiang" userId="5d49a64f78317fbe" providerId="LiveId" clId="{C47258F3-AB9D-4C53-821B-BA2F59A46E8A}" dt="2022-08-10T08:52:18.914" v="1448" actId="26606"/>
          <ac:spMkLst>
            <pc:docMk/>
            <pc:sldMk cId="4110918113" sldId="349"/>
            <ac:spMk id="16" creationId="{36F207B4-66C3-4A76-8D54-C2871CF80983}"/>
          </ac:spMkLst>
        </pc:spChg>
        <pc:picChg chg="add del">
          <ac:chgData name="Cheng Ding Xiang" userId="5d49a64f78317fbe" providerId="LiveId" clId="{C47258F3-AB9D-4C53-821B-BA2F59A46E8A}" dt="2022-08-10T08:52:15.448" v="1446" actId="26606"/>
          <ac:picMkLst>
            <pc:docMk/>
            <pc:sldMk cId="4110918113" sldId="349"/>
            <ac:picMk id="7" creationId="{8656EB5B-3460-47CE-99A5-52607A26A60A}"/>
          </ac:picMkLst>
        </pc:picChg>
        <pc:picChg chg="add del">
          <ac:chgData name="Cheng Ding Xiang" userId="5d49a64f78317fbe" providerId="LiveId" clId="{C47258F3-AB9D-4C53-821B-BA2F59A46E8A}" dt="2022-08-10T08:52:18.914" v="1448" actId="26606"/>
          <ac:picMkLst>
            <pc:docMk/>
            <pc:sldMk cId="4110918113" sldId="349"/>
            <ac:picMk id="17" creationId="{E6780A3F-1185-51EE-BA69-358A6EE446E0}"/>
          </ac:picMkLst>
        </pc:picChg>
        <pc:cxnChg chg="add del">
          <ac:chgData name="Cheng Ding Xiang" userId="5d49a64f78317fbe" providerId="LiveId" clId="{C47258F3-AB9D-4C53-821B-BA2F59A46E8A}" dt="2022-08-10T08:52:15.448" v="1446" actId="26606"/>
          <ac:cxnSpMkLst>
            <pc:docMk/>
            <pc:sldMk cId="4110918113" sldId="349"/>
            <ac:cxnSpMk id="13" creationId="{5A0A5CF6-407C-4691-8122-49DF69D0020D}"/>
          </ac:cxnSpMkLst>
        </pc:cxnChg>
      </pc:sldChg>
      <pc:sldMasterChg chg="setBg modSldLayout">
        <pc:chgData name="Cheng Ding Xiang" userId="5d49a64f78317fbe" providerId="LiveId" clId="{C47258F3-AB9D-4C53-821B-BA2F59A46E8A}" dt="2022-08-10T06:53:22.261" v="4"/>
        <pc:sldMasterMkLst>
          <pc:docMk/>
          <pc:sldMasterMk cId="0" sldId="2147483648"/>
        </pc:sldMasterMkLst>
        <pc:sldLayoutChg chg="setBg">
          <pc:chgData name="Cheng Ding Xiang" userId="5d49a64f78317fbe" providerId="LiveId" clId="{C47258F3-AB9D-4C53-821B-BA2F59A46E8A}" dt="2022-08-10T06:53:22.261" v="4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Cheng Ding Xiang" userId="5d49a64f78317fbe" providerId="LiveId" clId="{C47258F3-AB9D-4C53-821B-BA2F59A46E8A}" dt="2022-08-10T06:53:22.261" v="4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Cheng Ding Xiang" userId="5d49a64f78317fbe" providerId="LiveId" clId="{C47258F3-AB9D-4C53-821B-BA2F59A46E8A}" dt="2022-08-10T06:53:22.261" v="4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9B5-C23F-4F5B-A510-223EE943FD84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17674-09AA-4582-9862-A6B0A18099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17674-09AA-4582-9862-A6B0A18099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6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B66-F69F-4B6C-B526-16B5B129EADB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3258-39DB-480D-AA11-E1EF94FC4695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A4F3-ED06-48DC-8481-6B075B3F12EC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4BB-FC4B-4459-9E83-B488936AD7B8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68379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926079"/>
            <a:ext cx="6701589" cy="30632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54263"/>
            <a:ext cx="3200400" cy="39509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E645E34-4EAE-44C6-A808-8E7619B5FCEA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90163" y="6459785"/>
            <a:ext cx="13120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15" y="594359"/>
            <a:ext cx="4572009" cy="1103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4800599" y="2880359"/>
            <a:ext cx="670158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800598" y="2262738"/>
            <a:ext cx="670158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2258011"/>
            <a:ext cx="32004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61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0312"/>
            <a:ext cx="10058400" cy="863754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80406"/>
            <a:ext cx="10058400" cy="5156225"/>
          </a:xfrm>
        </p:spPr>
        <p:txBody>
          <a:bodyPr>
            <a:normAutofit/>
          </a:bodyPr>
          <a:lstStyle>
            <a:lvl1pPr marL="565150" indent="-457200">
              <a:buFont typeface="Arial" panose="020B0604020202020204" pitchFamily="34" charset="0"/>
              <a:buChar char="•"/>
              <a:defRPr sz="3200"/>
            </a:lvl1pPr>
            <a:lvl2pPr marL="1147763" indent="-465138">
              <a:buFont typeface="Courier New" panose="02070309020205020404" pitchFamily="49" charset="0"/>
              <a:buChar char="o"/>
              <a:defRPr sz="2800"/>
            </a:lvl2pPr>
            <a:lvl3pPr marL="1712913" indent="-449263">
              <a:buFont typeface="Wingdings" panose="05000000000000000000" pitchFamily="2" charset="2"/>
              <a:buChar char="§"/>
              <a:defRPr sz="2400"/>
            </a:lvl3pPr>
            <a:lvl4pPr marL="2293938" indent="-447675">
              <a:buFont typeface="Wingdings" panose="05000000000000000000" pitchFamily="2" charset="2"/>
              <a:buChar char="Ø"/>
              <a:defRPr sz="2000"/>
            </a:lvl4pPr>
            <a:lvl5pPr marL="2743200" indent="-4492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C66-FE28-425E-8208-CF7EDC8DF363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DE73-A3F0-436D-9600-1A6E66F9FFEF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2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283368"/>
            <a:ext cx="493776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3369"/>
            <a:ext cx="493776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DBF8-50A7-4BC0-9320-D3D97C2642BE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2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3645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72738"/>
            <a:ext cx="493776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3645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72738"/>
            <a:ext cx="493776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FFA9-120C-49D9-8B33-3C2B12A8DBA4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4FA30-5998-4A94-AC07-116568D8E4BB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</a:t>
            </a:r>
            <a:r>
              <a:rPr lang="en-US" dirty="0" err="1"/>
              <a:t>singapore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7851-DAC7-4535-82A8-F9F52B85F021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8E9D1BF-3D47-4605-A719-999F5E730F58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10339"/>
            <a:ext cx="12192000" cy="3476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59784"/>
            <a:ext cx="12192001" cy="50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1097280" y="150312"/>
            <a:ext cx="10058400" cy="8637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097280" y="1180406"/>
            <a:ext cx="10058400" cy="51372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1097280" y="649186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832CE81-818F-4867-A81A-32FEBE6C803F}" type="datetime1">
              <a:rPr lang="en-US" smtClean="0"/>
              <a:pPr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686185" y="6491869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9900458" y="649186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26301" y="0"/>
            <a:ext cx="0" cy="65099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989556"/>
            <a:ext cx="12192000" cy="245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573087" indent="-4572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47763" indent="-4651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ourier New" panose="02070309020205020404" pitchFamily="49" charset="0"/>
        <a:buChar char="o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2913" indent="-4651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293938" indent="-48101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Ø"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92450" indent="-6985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inside.digipen.edu/main/GSDP:GAM100/CProcessing/CP_Vector_Add%28%29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ffectgames.com/demos/canvascycle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giPen-Faculty/CProcessing/wiki/Image#CP_Image_DrawSubImage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344238" cy="1668379"/>
          </a:xfrm>
        </p:spPr>
        <p:txBody>
          <a:bodyPr>
            <a:normAutofit fontScale="90000"/>
          </a:bodyPr>
          <a:lstStyle/>
          <a:p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CSD1401</a:t>
            </a:r>
            <a:br>
              <a:rPr lang="en-US" sz="4400" u="sng" dirty="0"/>
            </a:br>
            <a:br>
              <a:rPr lang="en-US" sz="1200" u="sng" dirty="0"/>
            </a:br>
            <a:r>
              <a:rPr lang="en-US" dirty="0"/>
              <a:t>Software Engineering </a:t>
            </a:r>
            <a:br>
              <a:rPr lang="en-US" dirty="0"/>
            </a:br>
            <a:r>
              <a:rPr lang="en-US" dirty="0"/>
              <a:t>Project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89095" y="3031958"/>
            <a:ext cx="6513093" cy="2957360"/>
          </a:xfrm>
        </p:spPr>
        <p:txBody>
          <a:bodyPr/>
          <a:lstStyle/>
          <a:p>
            <a:pPr marL="0">
              <a:buFont typeface="Wingdings" panose="05000000000000000000" pitchFamily="2" charset="2"/>
              <a:buChar char="q"/>
            </a:pPr>
            <a:r>
              <a:rPr lang="en-US" sz="3200" dirty="0"/>
              <a:t>Game Loop Revision</a:t>
            </a:r>
          </a:p>
          <a:p>
            <a:pPr marL="0">
              <a:buFont typeface="Wingdings" panose="05000000000000000000" pitchFamily="2" charset="2"/>
              <a:buChar char="q"/>
            </a:pPr>
            <a:r>
              <a:rPr lang="en-US" sz="3200" dirty="0"/>
              <a:t>Animation Intro</a:t>
            </a:r>
          </a:p>
          <a:p>
            <a:pPr marL="0">
              <a:buFont typeface="Wingdings" panose="05000000000000000000" pitchFamily="2" charset="2"/>
              <a:buChar char="q"/>
            </a:pPr>
            <a:r>
              <a:rPr lang="en-US" sz="3200" dirty="0"/>
              <a:t>Texture Atlas and Sprite Sheets</a:t>
            </a:r>
          </a:p>
          <a:p>
            <a:pPr marL="0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16"/>
          <p:cNvSpPr txBox="1">
            <a:spLocks/>
          </p:cNvSpPr>
          <p:nvPr/>
        </p:nvSpPr>
        <p:spPr>
          <a:xfrm>
            <a:off x="4800600" y="2325188"/>
            <a:ext cx="6700838" cy="70676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Animation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DigiPen Institute of Technology Singapore</a:t>
            </a:r>
          </a:p>
        </p:txBody>
      </p:sp>
    </p:spTree>
    <p:extLst>
      <p:ext uri="{BB962C8B-B14F-4D97-AF65-F5344CB8AC3E}">
        <p14:creationId xmlns:p14="http://schemas.microsoft.com/office/powerpoint/2010/main" val="2949826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9E08-3A26-4BF5-8705-31CB0F60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and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F4B2-C6BF-4427-A038-AC3BC8E5D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some form of update, a repeated process of checking and acting on changes</a:t>
            </a:r>
          </a:p>
          <a:p>
            <a:endParaRPr lang="en-US" dirty="0"/>
          </a:p>
          <a:p>
            <a:r>
              <a:rPr lang="en-US" dirty="0"/>
              <a:t>For us, this will be done in our Update function, the backbone of the Game Loop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82A22-A5E0-44B2-AED2-05F331F0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25748-838B-49E4-997A-5F5A2A54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BBED-E827-45B0-94F7-C8AC7C2E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E6058-8B7E-4C9F-9A24-C67E040BE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: movement controls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https://inside.digipen.edu/main/GSDP:GAM100/CProcessing/CP_Vector_Add%28%29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DF912-344A-4D89-9042-D00CA9ED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F4E10-B598-4325-B402-87946D83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0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54" name="Straight Connector 7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5" name="Rectangle 76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172AD-8B07-4F35-8042-83EB4394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Basic Animation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91DE-EA6D-42D1-BA3F-AAA1B27B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Sprite sheets</a:t>
            </a:r>
          </a:p>
        </p:txBody>
      </p:sp>
      <p:pic>
        <p:nvPicPr>
          <p:cNvPr id="2050" name="Picture 2" descr="Sprite Sheet Animation GIF by Luffy | Gfycat">
            <a:extLst>
              <a:ext uri="{FF2B5EF4-FFF2-40B4-BE49-F238E27FC236}">
                <a16:creationId xmlns:a16="http://schemas.microsoft.com/office/drawing/2014/main" id="{098ADA70-B6B3-4FB5-8AE1-4100E5147A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7" y="640080"/>
            <a:ext cx="7726349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83810-BAC4-4968-887A-3DB97245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Curriculum © 2021 DigiPen Institute of Technology singapore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1834C-6E8E-4559-A71B-812AC23F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113E31D-E2AB-40D1-8B51-AFA5AFEF393A}" type="slidenum">
              <a:rPr lang="en-US" sz="1050" smtClean="0"/>
              <a:pPr defTabSz="914400">
                <a:spcAft>
                  <a:spcPts val="600"/>
                </a:spcAft>
              </a:pPr>
              <a:t>12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90726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C3D3E-CDDB-4662-ABE2-24D0C3AD7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Basic Animation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6C83-D8C1-4F70-BC37-47F5A1BAF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Skeletal Animation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FC3AA-F46D-4FB0-8E2F-46BB7E02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Curriculum © 2021 DigiPen Institute of Technology singapore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A0B9B-DCB6-4F30-B2C0-F77AC405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113E31D-E2AB-40D1-8B51-AFA5AFEF393A}" type="slidenum">
              <a:rPr lang="en-US" sz="1050" smtClean="0"/>
              <a:pPr defTabSz="914400">
                <a:spcAft>
                  <a:spcPts val="600"/>
                </a:spcAft>
              </a:pPr>
              <a:t>13</a:t>
            </a:fld>
            <a:endParaRPr lang="en-US" sz="1050"/>
          </a:p>
        </p:txBody>
      </p:sp>
      <p:pic>
        <p:nvPicPr>
          <p:cNvPr id="3076" name="Picture 4" descr="Cat Quest |OT| A Purrfect Feline Action RPG | NeoGAF">
            <a:extLst>
              <a:ext uri="{FF2B5EF4-FFF2-40B4-BE49-F238E27FC236}">
                <a16:creationId xmlns:a16="http://schemas.microsoft.com/office/drawing/2014/main" id="{36B36AC2-6AF6-4C50-972D-42A7AFF05A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9" y="1083593"/>
            <a:ext cx="59340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30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8E50-2A8C-4325-81C5-65F35D11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Animation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EAD60-E5F0-4192-ABDE-5A557C298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  <a:p>
            <a:pPr lvl="1"/>
            <a:r>
              <a:rPr lang="en-US" dirty="0"/>
              <a:t>Managing the time each frame/pose should be displayed</a:t>
            </a:r>
          </a:p>
          <a:p>
            <a:pPr lvl="1"/>
            <a:r>
              <a:rPr lang="en-US" dirty="0"/>
              <a:t>Transformations to be used (left and right inversion)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F51E4-8AC9-43BB-86FF-2A87B335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B6091-929F-4AE6-8216-B9D4A93B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F0202F4-5650-47F7-B7A6-4F54230B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12" y="2776547"/>
            <a:ext cx="5551250" cy="32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01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8E50-2A8C-4325-81C5-65F35D11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Animation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EAD60-E5F0-4192-ABDE-5A557C29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80406"/>
            <a:ext cx="10058400" cy="1487293"/>
          </a:xfrm>
        </p:spPr>
        <p:txBody>
          <a:bodyPr/>
          <a:lstStyle/>
          <a:p>
            <a:r>
              <a:rPr lang="en-US" dirty="0"/>
              <a:t>Coding</a:t>
            </a:r>
          </a:p>
          <a:p>
            <a:pPr lvl="1"/>
            <a:r>
              <a:rPr lang="en-US" dirty="0"/>
              <a:t>Transitions between various states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F51E4-8AC9-43BB-86FF-2A87B335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B6091-929F-4AE6-8216-B9D4A93B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 descr="How To Import, Set Up, &amp;amp; Animate Your Sprites In Unity | by Adam Reed |  Medium">
            <a:extLst>
              <a:ext uri="{FF2B5EF4-FFF2-40B4-BE49-F238E27FC236}">
                <a16:creationId xmlns:a16="http://schemas.microsoft.com/office/drawing/2014/main" id="{136AB662-93B2-4D8F-929E-45906A4725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89" y="2200493"/>
            <a:ext cx="8002622" cy="35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1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7B6E9-921F-4267-95DC-5AE91D1A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225627"/>
          </a:xfrm>
        </p:spPr>
        <p:txBody>
          <a:bodyPr anchor="ctr">
            <a:normAutofit/>
          </a:bodyPr>
          <a:lstStyle/>
          <a:p>
            <a:r>
              <a:rPr lang="en-US" sz="3600"/>
              <a:t>Game Of Life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8F451-13B9-4C8E-B179-561B92CF2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019" y="643466"/>
            <a:ext cx="6895973" cy="5225628"/>
          </a:xfrm>
        </p:spPr>
        <p:txBody>
          <a:bodyPr anchor="ctr">
            <a:normAutofit/>
          </a:bodyPr>
          <a:lstStyle/>
          <a:p>
            <a:r>
              <a:rPr lang="en-US" dirty="0"/>
              <a:t>Movement/Animation based on logical rules :</a:t>
            </a:r>
          </a:p>
          <a:p>
            <a:pPr lvl="1">
              <a:buFont typeface="+mj-lt"/>
              <a:buAutoNum type="arabicPeriod"/>
            </a:pPr>
            <a:r>
              <a:rPr lang="en-US" b="0" i="0">
                <a:effectLst/>
                <a:latin typeface="Arial" panose="020B0604020202020204" pitchFamily="34" charset="0"/>
              </a:rPr>
              <a:t>Any live cell with two or three live </a:t>
            </a:r>
            <a:r>
              <a:rPr lang="en-US" b="0" i="0" err="1">
                <a:effectLst/>
                <a:latin typeface="Arial" panose="020B0604020202020204" pitchFamily="34" charset="0"/>
              </a:rPr>
              <a:t>neighbours</a:t>
            </a:r>
            <a:r>
              <a:rPr lang="en-US" b="0" i="0">
                <a:effectLst/>
                <a:latin typeface="Arial" panose="020B0604020202020204" pitchFamily="34" charset="0"/>
              </a:rPr>
              <a:t> survives.</a:t>
            </a:r>
          </a:p>
          <a:p>
            <a:pPr lvl="1">
              <a:buFont typeface="+mj-lt"/>
              <a:buAutoNum type="arabicPeriod"/>
            </a:pPr>
            <a:r>
              <a:rPr lang="en-US" b="0" i="0">
                <a:effectLst/>
                <a:latin typeface="Arial" panose="020B0604020202020204" pitchFamily="34" charset="0"/>
              </a:rPr>
              <a:t>Any dead cell with three live </a:t>
            </a:r>
            <a:r>
              <a:rPr lang="en-US" b="0" i="0" err="1">
                <a:effectLst/>
                <a:latin typeface="Arial" panose="020B0604020202020204" pitchFamily="34" charset="0"/>
              </a:rPr>
              <a:t>neighbours</a:t>
            </a:r>
            <a:r>
              <a:rPr lang="en-US" b="0" i="0">
                <a:effectLst/>
                <a:latin typeface="Arial" panose="020B0604020202020204" pitchFamily="34" charset="0"/>
              </a:rPr>
              <a:t> becomes a live cell.</a:t>
            </a:r>
          </a:p>
          <a:p>
            <a:pPr lvl="1">
              <a:buFont typeface="+mj-lt"/>
              <a:buAutoNum type="arabicPeriod"/>
            </a:pPr>
            <a:r>
              <a:rPr lang="en-US" b="0" i="0">
                <a:effectLst/>
                <a:latin typeface="Arial" panose="020B0604020202020204" pitchFamily="34" charset="0"/>
              </a:rPr>
              <a:t>All other live cells die in the next generation. Similarly, all other dead cells stay dead.</a:t>
            </a:r>
          </a:p>
          <a:p>
            <a:pPr lvl="1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15B19B-E7BB-4060-B12F-3CDA8EF1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42686-804B-4E04-BDA3-A56CDFEC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Curriculum © 2021 DigiPen Institute of Technology singapore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1A240-E0E9-4963-881C-984BA7DA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84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2AF0-43B6-497B-B816-847A9760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: Glider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B0B7A-AA2D-429C-9DBF-0832BA63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9C526-3EB8-4162-9FB0-82D4ABBF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170" name="Picture 2" descr="Conway&amp;#39;s Game of Life - glider | No game no life, Gliders, Photo effects">
            <a:extLst>
              <a:ext uri="{FF2B5EF4-FFF2-40B4-BE49-F238E27FC236}">
                <a16:creationId xmlns:a16="http://schemas.microsoft.com/office/drawing/2014/main" id="{2D79FC12-B54E-48F4-9F94-CDCEC0D7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488332"/>
            <a:ext cx="564165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4CA8CCA-B9BC-46C1-99A1-4B7A307BEB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81" y="1645596"/>
            <a:ext cx="3566808" cy="356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70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E0C0-9F7E-E3A7-179B-9B62F6D3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Animation by Colour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AF20D-0F7B-1CD2-CD09-7C64066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91" y="1280672"/>
            <a:ext cx="3420933" cy="4891527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Old technique in which every pixel in a image is represented by an index to a colour palette(array)</a:t>
            </a:r>
          </a:p>
          <a:p>
            <a:endParaRPr lang="en-SG" dirty="0"/>
          </a:p>
          <a:p>
            <a:r>
              <a:rPr lang="en-SG" dirty="0"/>
              <a:t>So each pixel holds a single number and not 4 numbers like in RGBA. </a:t>
            </a:r>
          </a:p>
          <a:p>
            <a:endParaRPr lang="en-SG" dirty="0"/>
          </a:p>
          <a:p>
            <a:r>
              <a:rPr lang="en-SG" dirty="0"/>
              <a:t>Saves on Memory usage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21E58-A7F7-0886-F784-BA3B971E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10A63-74E7-565B-0464-2901BC2C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Best Paint By Numbers Sets for Kids Art Projects – ARTnews.com">
            <a:extLst>
              <a:ext uri="{FF2B5EF4-FFF2-40B4-BE49-F238E27FC236}">
                <a16:creationId xmlns:a16="http://schemas.microsoft.com/office/drawing/2014/main" id="{7C41BF50-473B-1651-F451-03FA5771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53" y="1333736"/>
            <a:ext cx="7303534" cy="4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23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E0C0-9F7E-E3A7-179B-9B62F6D3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Animation by Colour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AF20D-0F7B-1CD2-CD09-7C64066D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91" y="1280672"/>
            <a:ext cx="3420933" cy="4891527"/>
          </a:xfrm>
        </p:spPr>
        <p:txBody>
          <a:bodyPr/>
          <a:lstStyle/>
          <a:p>
            <a:r>
              <a:rPr lang="en-SG" dirty="0"/>
              <a:t>Since we are drawing every frame, changing the colours for the various indices between frames is a form of animation,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21E58-A7F7-0886-F784-BA3B971E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10A63-74E7-565B-0464-2901BC2C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 descr="Best Paint By Numbers Sets for Kids Art Projects – ARTnews.com">
            <a:extLst>
              <a:ext uri="{FF2B5EF4-FFF2-40B4-BE49-F238E27FC236}">
                <a16:creationId xmlns:a16="http://schemas.microsoft.com/office/drawing/2014/main" id="{7C41BF50-473B-1651-F451-03FA5771D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53" y="1333736"/>
            <a:ext cx="7303534" cy="4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13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190D-36BD-4097-BD5A-7C399146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Game Loop Revision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2E76-3A97-179C-21F9-052655676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23F30-3CDD-185D-E0DB-9F48C0FE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35660-BA2E-3831-E73F-0B07FAC7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72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1E7D-898B-5F97-B8D1-B7FD8E55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Animation By Colour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7A90-3BD6-494E-8F41-9EFA5BC4E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http://www.effectgames.com/demos/canvascycle/</a:t>
            </a:r>
            <a:endParaRPr lang="en-SG" dirty="0"/>
          </a:p>
          <a:p>
            <a:endParaRPr lang="en-SG" dirty="0"/>
          </a:p>
          <a:p>
            <a:r>
              <a:rPr lang="en-SG" dirty="0"/>
              <a:t>(You most likely would not be using this technique for most of </a:t>
            </a:r>
            <a:r>
              <a:rPr lang="en-SG"/>
              <a:t>the work you do)</a:t>
            </a:r>
            <a:endParaRPr lang="en-SG" dirty="0"/>
          </a:p>
          <a:p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57B66-3193-18FE-8A0D-D3AFC653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ED610-6946-7403-493E-FE3F19F67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4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EC929-0AC8-BE68-3ECE-12C75696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Sprite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AB23-DD76-8A76-A1F9-F7CAC16B4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44DA6-7887-0968-44FF-D0BB144B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C3273-BD16-B4EB-1E6B-4137F5F6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9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C618-4913-6333-866C-8A6299E8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4FD2-A7FC-6CE0-3580-AF630921A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80406"/>
            <a:ext cx="10387311" cy="1278863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Reduce the frequency of loading a new texture on graphics card</a:t>
            </a:r>
          </a:p>
          <a:p>
            <a:r>
              <a:rPr lang="en-SG" dirty="0"/>
              <a:t>Both functionally the same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E354A-513D-31AB-1C9C-8A25E246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4C1E8-32F3-3CE1-3EC0-F9AC3311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A Texture Atlas with some UI elements">
            <a:extLst>
              <a:ext uri="{FF2B5EF4-FFF2-40B4-BE49-F238E27FC236}">
                <a16:creationId xmlns:a16="http://schemas.microsoft.com/office/drawing/2014/main" id="{48F54DC4-AA4E-4D99-9900-72352859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63" y="3113822"/>
            <a:ext cx="3977612" cy="272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0AD14-8D98-9546-29C3-4F13458495A0}"/>
              </a:ext>
            </a:extLst>
          </p:cNvPr>
          <p:cNvSpPr txBox="1"/>
          <p:nvPr/>
        </p:nvSpPr>
        <p:spPr>
          <a:xfrm>
            <a:off x="1191986" y="5998029"/>
            <a:ext cx="4144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https://gamedevelopment.tutsplus.com/articles/using-texture-atlas-in-order-to-optimize-your-game--cms-26783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EC79E-9CA6-E51B-9FA6-A80ADB59A705}"/>
              </a:ext>
            </a:extLst>
          </p:cNvPr>
          <p:cNvSpPr txBox="1"/>
          <p:nvPr/>
        </p:nvSpPr>
        <p:spPr>
          <a:xfrm>
            <a:off x="6794739" y="2680627"/>
            <a:ext cx="4144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Sprite Sheet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EE0F2-1495-FAE3-8E2C-7077A2B88CC2}"/>
              </a:ext>
            </a:extLst>
          </p:cNvPr>
          <p:cNvSpPr txBox="1"/>
          <p:nvPr/>
        </p:nvSpPr>
        <p:spPr>
          <a:xfrm>
            <a:off x="1358663" y="2630256"/>
            <a:ext cx="4144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Texture Atlas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EE432-3054-891A-8A6B-594E85CF3F3E}"/>
              </a:ext>
            </a:extLst>
          </p:cNvPr>
          <p:cNvSpPr txBox="1"/>
          <p:nvPr/>
        </p:nvSpPr>
        <p:spPr>
          <a:xfrm>
            <a:off x="7118249" y="5508058"/>
            <a:ext cx="31415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https://jslim.net/blog/2014/09/11/create-spritesheet-for-cocos2d-x-using-with-texturepacker/</a:t>
            </a:r>
          </a:p>
        </p:txBody>
      </p:sp>
      <p:pic>
        <p:nvPicPr>
          <p:cNvPr id="1028" name="Picture 4" descr="Select Cocos2d">
            <a:extLst>
              <a:ext uri="{FF2B5EF4-FFF2-40B4-BE49-F238E27FC236}">
                <a16:creationId xmlns:a16="http://schemas.microsoft.com/office/drawing/2014/main" id="{E1037E32-B54A-EF94-2E02-C293B6BD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302095"/>
            <a:ext cx="3810000" cy="1905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371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C618-4913-6333-866C-8A6299E8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4FD2-A7FC-6CE0-3580-AF630921A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80406"/>
            <a:ext cx="10387311" cy="1278863"/>
          </a:xfrm>
        </p:spPr>
        <p:txBody>
          <a:bodyPr>
            <a:normAutofit/>
          </a:bodyPr>
          <a:lstStyle/>
          <a:p>
            <a:r>
              <a:rPr lang="en-SG" dirty="0"/>
              <a:t>For each object that we want to draw, we will only read a specific part of the texture for information.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E354A-513D-31AB-1C9C-8A25E246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4C1E8-32F3-3CE1-3EC0-F9AC3311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EC79E-9CA6-E51B-9FA6-A80ADB59A705}"/>
              </a:ext>
            </a:extLst>
          </p:cNvPr>
          <p:cNvSpPr txBox="1"/>
          <p:nvPr/>
        </p:nvSpPr>
        <p:spPr>
          <a:xfrm>
            <a:off x="1591367" y="2459269"/>
            <a:ext cx="4144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Sprite Sheet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EE432-3054-891A-8A6B-594E85CF3F3E}"/>
              </a:ext>
            </a:extLst>
          </p:cNvPr>
          <p:cNvSpPr txBox="1"/>
          <p:nvPr/>
        </p:nvSpPr>
        <p:spPr>
          <a:xfrm>
            <a:off x="1914877" y="5286700"/>
            <a:ext cx="31415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https://jslim.net/blog/2014/09/11/create-spritesheet-for-cocos2d-x-using-with-texturepacker/</a:t>
            </a:r>
          </a:p>
        </p:txBody>
      </p:sp>
      <p:pic>
        <p:nvPicPr>
          <p:cNvPr id="1028" name="Picture 4" descr="Select Cocos2d">
            <a:extLst>
              <a:ext uri="{FF2B5EF4-FFF2-40B4-BE49-F238E27FC236}">
                <a16:creationId xmlns:a16="http://schemas.microsoft.com/office/drawing/2014/main" id="{E1037E32-B54A-EF94-2E02-C293B6BD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28" y="3080737"/>
            <a:ext cx="3810000" cy="1905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4" descr="Select Cocos2d">
            <a:extLst>
              <a:ext uri="{FF2B5EF4-FFF2-40B4-BE49-F238E27FC236}">
                <a16:creationId xmlns:a16="http://schemas.microsoft.com/office/drawing/2014/main" id="{6B7F9D8E-CEFF-2BF0-847B-143C9858F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0" t="377" r="33714" b="76194"/>
          <a:stretch/>
        </p:blipFill>
        <p:spPr bwMode="auto">
          <a:xfrm>
            <a:off x="7926170" y="2932640"/>
            <a:ext cx="2246530" cy="209936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890CA0-1584-D54A-2788-D4C6AB2EC039}"/>
              </a:ext>
            </a:extLst>
          </p:cNvPr>
          <p:cNvSpPr/>
          <p:nvPr/>
        </p:nvSpPr>
        <p:spPr>
          <a:xfrm>
            <a:off x="3603172" y="3053444"/>
            <a:ext cx="500743" cy="475169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7EFBE9-A958-526B-CD26-19F7510FC83D}"/>
              </a:ext>
            </a:extLst>
          </p:cNvPr>
          <p:cNvCxnSpPr>
            <a:cxnSpLocks/>
          </p:cNvCxnSpPr>
          <p:nvPr/>
        </p:nvCxnSpPr>
        <p:spPr>
          <a:xfrm flipH="1">
            <a:off x="3603172" y="2921391"/>
            <a:ext cx="4322998" cy="13205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088C4C-6420-ACA2-E690-B0C6ED122E2C}"/>
              </a:ext>
            </a:extLst>
          </p:cNvPr>
          <p:cNvCxnSpPr>
            <a:cxnSpLocks/>
          </p:cNvCxnSpPr>
          <p:nvPr/>
        </p:nvCxnSpPr>
        <p:spPr>
          <a:xfrm flipH="1" flipV="1">
            <a:off x="3603172" y="3519949"/>
            <a:ext cx="4322998" cy="151205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74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7116-D044-FCE1-DF98-F936794A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Texture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109A-3B32-9EC8-8A1B-C21B62686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 do the reading using texture space coordinates.</a:t>
            </a:r>
          </a:p>
          <a:p>
            <a:endParaRPr lang="en-SG" dirty="0"/>
          </a:p>
          <a:p>
            <a:r>
              <a:rPr lang="en-SG" dirty="0"/>
              <a:t>Generally known as U,V coordinates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A9100-D582-77A3-6552-49D4C418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9F61A-4E95-534F-6D96-7FD22AFE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50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F02B-3F69-0C8A-1CD5-B698CDB3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Coordinates mapped from 0 – 1 per axis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A62E2-5F90-8788-1D83-8D629313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E8758-4EE0-1204-4093-44989AB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4" descr="Select Cocos2d">
            <a:extLst>
              <a:ext uri="{FF2B5EF4-FFF2-40B4-BE49-F238E27FC236}">
                <a16:creationId xmlns:a16="http://schemas.microsoft.com/office/drawing/2014/main" id="{7A3976A4-0D14-253D-324B-EA18441F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99" y="2434255"/>
            <a:ext cx="5810370" cy="2905185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BCCF0D-7F74-EECF-809E-A1E0F00074FC}"/>
              </a:ext>
            </a:extLst>
          </p:cNvPr>
          <p:cNvCxnSpPr>
            <a:cxnSpLocks/>
          </p:cNvCxnSpPr>
          <p:nvPr/>
        </p:nvCxnSpPr>
        <p:spPr>
          <a:xfrm>
            <a:off x="3011269" y="2423369"/>
            <a:ext cx="58648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F4E01-975F-2921-613F-5262C575C60F}"/>
              </a:ext>
            </a:extLst>
          </p:cNvPr>
          <p:cNvCxnSpPr>
            <a:cxnSpLocks/>
          </p:cNvCxnSpPr>
          <p:nvPr/>
        </p:nvCxnSpPr>
        <p:spPr>
          <a:xfrm>
            <a:off x="3065699" y="2434255"/>
            <a:ext cx="0" cy="290518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78E622-DD05-A700-C602-C1E5BAC02D0E}"/>
              </a:ext>
            </a:extLst>
          </p:cNvPr>
          <p:cNvSpPr txBox="1"/>
          <p:nvPr/>
        </p:nvSpPr>
        <p:spPr>
          <a:xfrm>
            <a:off x="2487728" y="1788518"/>
            <a:ext cx="1047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(0, 0)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E45B81-B0C0-4A7A-259B-D7A6FB0B853D}"/>
              </a:ext>
            </a:extLst>
          </p:cNvPr>
          <p:cNvSpPr txBox="1"/>
          <p:nvPr/>
        </p:nvSpPr>
        <p:spPr>
          <a:xfrm>
            <a:off x="8508989" y="1788517"/>
            <a:ext cx="1384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U - axis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2C461E-A79F-2E25-304E-DFA17B90CD92}"/>
              </a:ext>
            </a:extLst>
          </p:cNvPr>
          <p:cNvSpPr txBox="1"/>
          <p:nvPr/>
        </p:nvSpPr>
        <p:spPr>
          <a:xfrm>
            <a:off x="1536807" y="5029734"/>
            <a:ext cx="1384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V - axis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50068-506B-9FE4-01A4-D0AA81BE5006}"/>
              </a:ext>
            </a:extLst>
          </p:cNvPr>
          <p:cNvSpPr txBox="1"/>
          <p:nvPr/>
        </p:nvSpPr>
        <p:spPr>
          <a:xfrm>
            <a:off x="8915742" y="5157646"/>
            <a:ext cx="1047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(1, 1)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9828D5-DB5D-33AF-2B8D-2D1E5E435F5E}"/>
              </a:ext>
            </a:extLst>
          </p:cNvPr>
          <p:cNvSpPr/>
          <p:nvPr/>
        </p:nvSpPr>
        <p:spPr>
          <a:xfrm>
            <a:off x="8768652" y="5221429"/>
            <a:ext cx="193524" cy="20138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504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F02B-3F69-0C8A-1CD5-B698CDB3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 </a:t>
            </a:r>
            <a:r>
              <a:rPr lang="en-SG" dirty="0" err="1"/>
              <a:t>CProcessing</a:t>
            </a: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A62E2-5F90-8788-1D83-8D629313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E8758-4EE0-1204-4093-44989AB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4" descr="Select Cocos2d">
            <a:extLst>
              <a:ext uri="{FF2B5EF4-FFF2-40B4-BE49-F238E27FC236}">
                <a16:creationId xmlns:a16="http://schemas.microsoft.com/office/drawing/2014/main" id="{7A3976A4-0D14-253D-324B-EA18441F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99" y="2434255"/>
            <a:ext cx="5810370" cy="2905185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BCCF0D-7F74-EECF-809E-A1E0F00074FC}"/>
              </a:ext>
            </a:extLst>
          </p:cNvPr>
          <p:cNvCxnSpPr>
            <a:cxnSpLocks/>
          </p:cNvCxnSpPr>
          <p:nvPr/>
        </p:nvCxnSpPr>
        <p:spPr>
          <a:xfrm>
            <a:off x="3011269" y="2423369"/>
            <a:ext cx="58648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F4E01-975F-2921-613F-5262C575C60F}"/>
              </a:ext>
            </a:extLst>
          </p:cNvPr>
          <p:cNvCxnSpPr>
            <a:cxnSpLocks/>
          </p:cNvCxnSpPr>
          <p:nvPr/>
        </p:nvCxnSpPr>
        <p:spPr>
          <a:xfrm>
            <a:off x="3065699" y="2434255"/>
            <a:ext cx="0" cy="290518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78E622-DD05-A700-C602-C1E5BAC02D0E}"/>
              </a:ext>
            </a:extLst>
          </p:cNvPr>
          <p:cNvSpPr txBox="1"/>
          <p:nvPr/>
        </p:nvSpPr>
        <p:spPr>
          <a:xfrm>
            <a:off x="2487728" y="1788518"/>
            <a:ext cx="1047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(0, 0)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E45B81-B0C0-4A7A-259B-D7A6FB0B853D}"/>
              </a:ext>
            </a:extLst>
          </p:cNvPr>
          <p:cNvSpPr txBox="1"/>
          <p:nvPr/>
        </p:nvSpPr>
        <p:spPr>
          <a:xfrm>
            <a:off x="8508989" y="1788517"/>
            <a:ext cx="1384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U - axis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2C461E-A79F-2E25-304E-DFA17B90CD92}"/>
              </a:ext>
            </a:extLst>
          </p:cNvPr>
          <p:cNvSpPr txBox="1"/>
          <p:nvPr/>
        </p:nvSpPr>
        <p:spPr>
          <a:xfrm>
            <a:off x="1536689" y="5047052"/>
            <a:ext cx="1384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V - axis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50068-506B-9FE4-01A4-D0AA81BE5006}"/>
              </a:ext>
            </a:extLst>
          </p:cNvPr>
          <p:cNvSpPr txBox="1"/>
          <p:nvPr/>
        </p:nvSpPr>
        <p:spPr>
          <a:xfrm>
            <a:off x="6530741" y="5489660"/>
            <a:ext cx="4862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(image width, image height)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9828D5-DB5D-33AF-2B8D-2D1E5E435F5E}"/>
              </a:ext>
            </a:extLst>
          </p:cNvPr>
          <p:cNvSpPr/>
          <p:nvPr/>
        </p:nvSpPr>
        <p:spPr>
          <a:xfrm>
            <a:off x="8768652" y="5221429"/>
            <a:ext cx="193524" cy="20138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5AFD03-7370-A3BB-EC4C-4EA939B81A60}"/>
              </a:ext>
            </a:extLst>
          </p:cNvPr>
          <p:cNvSpPr/>
          <p:nvPr/>
        </p:nvSpPr>
        <p:spPr>
          <a:xfrm>
            <a:off x="6297386" y="5422815"/>
            <a:ext cx="5513614" cy="86375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156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709A-208B-493A-1BB1-89F78A20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 </a:t>
            </a:r>
            <a:r>
              <a:rPr lang="en-SG" dirty="0" err="1"/>
              <a:t>CProcessing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7B9BB-1A95-E54B-A6AD-697EE1416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https://github.com/DigiPen-Faculty/CProcessing/wiki/Image#CP_Image_DrawSubImage</a:t>
            </a:r>
            <a:endParaRPr lang="en-SG" dirty="0"/>
          </a:p>
          <a:p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CDCD4-F827-54C0-758A-BE5E2EF6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81E81-E4A9-2924-29CE-2F6D9DF4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41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5B60-83B2-DB38-F8E2-8690B3F8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Things to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513E9-1635-79CE-DC3C-98BDA09BC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Your texture/image (.jpg, .</a:t>
            </a:r>
            <a:r>
              <a:rPr lang="en-SG" dirty="0" err="1"/>
              <a:t>png</a:t>
            </a:r>
            <a:r>
              <a:rPr lang="en-SG" dirty="0"/>
              <a:t>, etc) does not track the following:</a:t>
            </a:r>
          </a:p>
          <a:p>
            <a:pPr lvl="1"/>
            <a:r>
              <a:rPr lang="en-SG" dirty="0"/>
              <a:t>The size of individual frames</a:t>
            </a:r>
          </a:p>
          <a:p>
            <a:pPr lvl="1"/>
            <a:r>
              <a:rPr lang="en-SG" dirty="0"/>
              <a:t>Which/Number of frames for an animation sequence</a:t>
            </a:r>
          </a:p>
          <a:p>
            <a:pPr lvl="1"/>
            <a:r>
              <a:rPr lang="en-SG" dirty="0"/>
              <a:t>For animation, how long to display each frame</a:t>
            </a:r>
          </a:p>
          <a:p>
            <a:pPr lvl="1"/>
            <a:r>
              <a:rPr lang="en-SG" dirty="0"/>
              <a:t>Anchor Positions</a:t>
            </a:r>
          </a:p>
          <a:p>
            <a:pPr lvl="1"/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8FE7B-FA63-7129-C9AF-F5F975F0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825D1-97F1-9FE8-B2EA-3E8621F2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6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5B60-83B2-DB38-F8E2-8690B3F8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Things to note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513E9-1635-79CE-DC3C-98BDA09BC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SG" dirty="0"/>
          </a:p>
          <a:p>
            <a:r>
              <a:rPr lang="en-SG" dirty="0"/>
              <a:t>You will need to track this somehow separately.</a:t>
            </a:r>
          </a:p>
          <a:p>
            <a:pPr lvl="1"/>
            <a:r>
              <a:rPr lang="en-SG" dirty="0"/>
              <a:t>Might need to make your own format to put all that information together</a:t>
            </a:r>
          </a:p>
          <a:p>
            <a:pPr lvl="1"/>
            <a:r>
              <a:rPr lang="en-SG" dirty="0"/>
              <a:t>Example : Fonts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8FE7B-FA63-7129-C9AF-F5F975F0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825D1-97F1-9FE8-B2EA-3E8621F2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1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8870-AC4B-4715-AB54-62FFC2D0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45995-4F4A-455D-B759-E4526164F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Purpose of each Loop?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36E9B-86E6-4C9D-91EB-D265D141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53219-421D-42C5-A357-EDF883AE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1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8870-AC4B-4715-AB54-62FFC2D0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45995-4F4A-455D-B759-E4526164F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Purpose of each Loop?</a:t>
            </a:r>
          </a:p>
          <a:p>
            <a:pPr lvl="1"/>
            <a:r>
              <a:rPr lang="en-US" sz="6800" dirty="0"/>
              <a:t>Generate 1 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36E9B-86E6-4C9D-91EB-D265D141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53219-421D-42C5-A357-EDF883AE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1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E96B-E9CC-4850-B400-080419EE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B607B-1B80-4859-B192-B00DF4F75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systems contribute to changes between frames</a:t>
            </a:r>
          </a:p>
          <a:p>
            <a:pPr lvl="1"/>
            <a:r>
              <a:rPr lang="en-US" dirty="0"/>
              <a:t>User input </a:t>
            </a:r>
          </a:p>
          <a:p>
            <a:pPr lvl="1"/>
            <a:r>
              <a:rPr lang="en-US" dirty="0"/>
              <a:t>Physics (forces, velocity)</a:t>
            </a:r>
          </a:p>
          <a:p>
            <a:pPr lvl="1"/>
            <a:r>
              <a:rPr lang="en-US" dirty="0"/>
              <a:t>Artificial Intelligence (decision making)</a:t>
            </a:r>
          </a:p>
          <a:p>
            <a:pPr lvl="1"/>
            <a:r>
              <a:rPr lang="en-US" dirty="0"/>
              <a:t>Intersection Responses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Other forms of logic (example : Game Of Life)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31251-B4F4-44D3-A35A-4AE88D9F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185B8-5C25-4B71-81D4-82617286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4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8127-F7F5-4E19-816B-96941C95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45BD-F432-4873-B3A8-E6838296F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Note the most important factor between frames</a:t>
            </a:r>
          </a:p>
          <a:p>
            <a:pPr lvl="1"/>
            <a:r>
              <a:rPr lang="en-US" sz="3600" dirty="0"/>
              <a:t>TIME</a:t>
            </a:r>
          </a:p>
          <a:p>
            <a:pPr lvl="1"/>
            <a:endParaRPr lang="en-US" sz="3600" dirty="0"/>
          </a:p>
          <a:p>
            <a:r>
              <a:rPr lang="en-US" sz="4000" dirty="0"/>
              <a:t>Frames Per Second, FPS</a:t>
            </a:r>
          </a:p>
          <a:p>
            <a:pPr lvl="1"/>
            <a:r>
              <a:rPr lang="en-US" sz="3600" dirty="0"/>
              <a:t>A game loop prepares one frame, so each loop has 1/FPS of a second to prepare the frame</a:t>
            </a:r>
          </a:p>
          <a:p>
            <a:pPr lvl="1"/>
            <a:r>
              <a:rPr lang="en-US" sz="3600" dirty="0"/>
              <a:t>For 60 fps, each frame is 0.016s</a:t>
            </a:r>
          </a:p>
          <a:p>
            <a:pPr lvl="1"/>
            <a:endParaRPr lang="en-US" sz="3600" dirty="0"/>
          </a:p>
          <a:p>
            <a:r>
              <a:rPr lang="en-US" sz="4000" dirty="0"/>
              <a:t>Each of the systems may share or use different interpretations of the time between frames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7C003-42B8-41FE-9614-72F3FC056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ECED3-0A6F-4824-80E9-3FC50FF4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8127-F7F5-4E19-816B-96941C95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Revision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7C003-42B8-41FE-9614-72F3FC056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2021 </a:t>
            </a:r>
            <a:r>
              <a:rPr lang="en-US" dirty="0" err="1"/>
              <a:t>DigiPen</a:t>
            </a:r>
            <a:r>
              <a:rPr lang="en-US" dirty="0"/>
              <a:t> Institute of Technology Singapore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ECED3-0A6F-4824-80E9-3FC50FF4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Frame Rate - CCTVSG.NET">
            <a:extLst>
              <a:ext uri="{FF2B5EF4-FFF2-40B4-BE49-F238E27FC236}">
                <a16:creationId xmlns:a16="http://schemas.microsoft.com/office/drawing/2014/main" id="{F3E48544-132B-46FF-8A65-F470DD53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18" y="1313663"/>
            <a:ext cx="7024382" cy="33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CFAFB0-4A87-459A-8A8F-88ABED5C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832059"/>
            <a:ext cx="10058400" cy="1504572"/>
          </a:xfrm>
        </p:spPr>
        <p:txBody>
          <a:bodyPr>
            <a:normAutofit/>
          </a:bodyPr>
          <a:lstStyle/>
          <a:p>
            <a:r>
              <a:rPr lang="en-US" dirty="0"/>
              <a:t>In this example, note that result is based on time, independent of framerate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854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21C15-54A5-435A-ABBF-CBC632FD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Revision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859C-3ADB-488B-A396-C05D38A1A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CProcessing</a:t>
            </a:r>
            <a:r>
              <a:rPr lang="en-US" dirty="0"/>
              <a:t> handles the framerate for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75985-2F23-4CEA-9594-AF71AA4B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2019 DigiPen Institute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B82F2-FB66-4CA0-92A7-66531428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2A4D5-3C8C-48C7-83A4-0174EA1D8C09}"/>
              </a:ext>
            </a:extLst>
          </p:cNvPr>
          <p:cNvSpPr txBox="1"/>
          <p:nvPr/>
        </p:nvSpPr>
        <p:spPr>
          <a:xfrm>
            <a:off x="2659310" y="1869582"/>
            <a:ext cx="6107184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</a:rPr>
              <a:t>/* set framerate to 2 fps (slow)*/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CP_System_SetFrameRate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2.0f</a:t>
            </a:r>
            <a:r>
              <a:rPr lang="en-US" sz="1800" b="1" dirty="0">
                <a:solidFill>
                  <a:srgbClr val="000080"/>
                </a:solidFill>
              </a:rPr>
              <a:t>);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/*Current frame count, </a:t>
            </a:r>
          </a:p>
          <a:p>
            <a:r>
              <a:rPr lang="en-US" sz="1800" b="0" dirty="0">
                <a:solidFill>
                  <a:srgbClr val="008000"/>
                </a:solidFill>
              </a:rPr>
              <a:t>starts at 0 </a:t>
            </a:r>
          </a:p>
          <a:p>
            <a:r>
              <a:rPr lang="en-US" sz="1800" b="0" dirty="0">
                <a:solidFill>
                  <a:srgbClr val="008000"/>
                </a:solidFill>
              </a:rPr>
              <a:t>and increments every frame until program ends*/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8000FF"/>
                </a:solidFill>
              </a:rPr>
              <a:t>int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currentFrameCount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CP_System_GetFrameCount</a:t>
            </a:r>
            <a:r>
              <a:rPr lang="en-US" sz="1800" b="1" dirty="0">
                <a:solidFill>
                  <a:srgbClr val="000080"/>
                </a:solidFill>
              </a:rPr>
              <a:t>();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/* get dt, time elapsed from last frame*/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8000FF"/>
                </a:solidFill>
              </a:rPr>
              <a:t>float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currentElapsedTime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CP_System_GetDt</a:t>
            </a:r>
            <a:r>
              <a:rPr lang="en-US" sz="1800" b="1" dirty="0">
                <a:solidFill>
                  <a:srgbClr val="000080"/>
                </a:solidFill>
              </a:rPr>
              <a:t>();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/*updating total elapsed time*/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8000FF"/>
                </a:solidFill>
              </a:rPr>
              <a:t>static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float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totalElapsedTime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0</a:t>
            </a:r>
            <a:r>
              <a:rPr lang="en-US" sz="1800" b="1" dirty="0">
                <a:solidFill>
                  <a:srgbClr val="000080"/>
                </a:solidFill>
              </a:rPr>
              <a:t>;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totalElapsedTime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currentElapsedTime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4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C5C0-83D4-4DEC-B4A0-89B2157C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1AF61-CBA5-4A10-B592-2D1CDB0BB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19702-63A9-4168-8BF1-3BC3802A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Curriculum © 2021 DigiPen Institute of Technology singapore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F1929-2078-4F9B-9D8C-8390E1DD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344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000000"/>
      </a:accent1>
      <a:accent2>
        <a:srgbClr val="98012E"/>
      </a:accent2>
      <a:accent3>
        <a:srgbClr val="EAAD00"/>
      </a:accent3>
      <a:accent4>
        <a:srgbClr val="005C2A"/>
      </a:accent4>
      <a:accent5>
        <a:srgbClr val="194C9F"/>
      </a:accent5>
      <a:accent6>
        <a:srgbClr val="BE4712"/>
      </a:accent6>
      <a:hlink>
        <a:srgbClr val="282F76"/>
      </a:hlink>
      <a:folHlink>
        <a:srgbClr val="96A9A9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12961</TotalTime>
  <Words>1017</Words>
  <Application>Microsoft Office PowerPoint</Application>
  <PresentationFormat>Widescreen</PresentationFormat>
  <Paragraphs>182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Retrospect</vt:lpstr>
      <vt:lpstr>CSD1401  Software Engineering  Project 1</vt:lpstr>
      <vt:lpstr>Game Loop Revision</vt:lpstr>
      <vt:lpstr>Game Loop Revision</vt:lpstr>
      <vt:lpstr>Game Loop Revision</vt:lpstr>
      <vt:lpstr>Game Loop Revision</vt:lpstr>
      <vt:lpstr>Game Loop Revision</vt:lpstr>
      <vt:lpstr>Game Loop Revision</vt:lpstr>
      <vt:lpstr>Game Loop Revision</vt:lpstr>
      <vt:lpstr>Animation Intro</vt:lpstr>
      <vt:lpstr>Movement and Animation</vt:lpstr>
      <vt:lpstr>User Input</vt:lpstr>
      <vt:lpstr>Basic Animation Methods</vt:lpstr>
      <vt:lpstr>Basic Animation Methods</vt:lpstr>
      <vt:lpstr>Basic Animation Methods</vt:lpstr>
      <vt:lpstr>Basic Animation Methods</vt:lpstr>
      <vt:lpstr>Game Of Life</vt:lpstr>
      <vt:lpstr>Game Of Life : Glider</vt:lpstr>
      <vt:lpstr>Animation by Colour manipulation</vt:lpstr>
      <vt:lpstr>Animation by Colour manipulation</vt:lpstr>
      <vt:lpstr>Animation By Colour Manipulation</vt:lpstr>
      <vt:lpstr>Sprite Sheets</vt:lpstr>
      <vt:lpstr>Main Idea</vt:lpstr>
      <vt:lpstr>Usage</vt:lpstr>
      <vt:lpstr>Texture Space</vt:lpstr>
      <vt:lpstr>Coordinates mapped from 0 – 1 per axis</vt:lpstr>
      <vt:lpstr>In CProcessing</vt:lpstr>
      <vt:lpstr>In CProcessing</vt:lpstr>
      <vt:lpstr>Things to note</vt:lpstr>
      <vt:lpstr>Things to note</vt:lpstr>
    </vt:vector>
  </TitlesOfParts>
  <Company>DigiPen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Rowan</dc:creator>
  <cp:lastModifiedBy>Cheng Ding Xiang</cp:lastModifiedBy>
  <cp:revision>101</cp:revision>
  <dcterms:created xsi:type="dcterms:W3CDTF">2014-08-29T20:52:27Z</dcterms:created>
  <dcterms:modified xsi:type="dcterms:W3CDTF">2022-09-25T02:45:31Z</dcterms:modified>
</cp:coreProperties>
</file>